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58" r:id="rId4"/>
    <p:sldId id="259" r:id="rId5"/>
    <p:sldId id="260" r:id="rId6"/>
    <p:sldId id="268" r:id="rId7"/>
    <p:sldId id="267" r:id="rId8"/>
    <p:sldId id="262" r:id="rId9"/>
    <p:sldId id="263" r:id="rId10"/>
    <p:sldId id="265" r:id="rId11"/>
    <p:sldId id="276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enise\Desktop\Bird%20Data%20Graphs%20for%20FPOM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enise\Desktop\Bird%20Data%20Graphs%20for%20FPOM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Denise\Desktop\Bird%20Data%20Graphs%20for%20FPOM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enise\Desktop\Bird%20Data%20Graphs%20for%20FPO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nise\Desktop\Bird%20Data%20Graphs%20for%20FPO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smtClean="0">
                <a:latin typeface="Arial Black" pitchFamily="34" charset="0"/>
              </a:rPr>
              <a:t>Entire Year Population </a:t>
            </a:r>
            <a:r>
              <a:rPr lang="en-US" b="1" baseline="0" dirty="0">
                <a:latin typeface="Arial Black" pitchFamily="34" charset="0"/>
              </a:rPr>
              <a:t>Count </a:t>
            </a:r>
            <a:r>
              <a:rPr lang="en-US" b="1" baseline="0" dirty="0" smtClean="0">
                <a:latin typeface="Arial Black" pitchFamily="34" charset="0"/>
              </a:rPr>
              <a:t>(all Species)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smtClean="0">
                <a:latin typeface="Arial Black" pitchFamily="34" charset="0"/>
              </a:rPr>
              <a:t>And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smtClean="0">
                <a:latin typeface="Arial Black" pitchFamily="34" charset="0"/>
              </a:rPr>
              <a:t>Some Historical Changes to </a:t>
            </a:r>
            <a:r>
              <a:rPr lang="en-US" b="1" baseline="0" dirty="0" err="1" smtClean="0">
                <a:latin typeface="Arial Black" pitchFamily="34" charset="0"/>
              </a:rPr>
              <a:t>McNary</a:t>
            </a:r>
            <a:endParaRPr lang="en-US" b="1" dirty="0">
              <a:latin typeface="Arial Black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2703273946135274E-2"/>
          <c:y val="0.14729195402298856"/>
          <c:w val="0.9400424466917493"/>
          <c:h val="0.7990100823603946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'By Year Grand Total'!$E$18:$P$18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'By Year Grand Total'!$E$19:$P$19</c:f>
              <c:numCache>
                <c:formatCode>General</c:formatCode>
                <c:ptCount val="12"/>
                <c:pt idx="0">
                  <c:v>5764</c:v>
                </c:pt>
                <c:pt idx="1">
                  <c:v>2817</c:v>
                </c:pt>
                <c:pt idx="2">
                  <c:v>7326</c:v>
                </c:pt>
                <c:pt idx="3">
                  <c:v>8019</c:v>
                </c:pt>
                <c:pt idx="4">
                  <c:v>8870</c:v>
                </c:pt>
                <c:pt idx="5">
                  <c:v>11072</c:v>
                </c:pt>
                <c:pt idx="6">
                  <c:v>6031</c:v>
                </c:pt>
                <c:pt idx="7">
                  <c:v>6630</c:v>
                </c:pt>
                <c:pt idx="8">
                  <c:v>8464</c:v>
                </c:pt>
                <c:pt idx="9">
                  <c:v>10575</c:v>
                </c:pt>
                <c:pt idx="10">
                  <c:v>12824</c:v>
                </c:pt>
                <c:pt idx="11">
                  <c:v>7378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8955856"/>
        <c:axId val="148956248"/>
      </c:barChart>
      <c:catAx>
        <c:axId val="14895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56248"/>
        <c:crosses val="autoZero"/>
        <c:auto val="1"/>
        <c:lblAlgn val="ctr"/>
        <c:lblOffset val="100"/>
        <c:noMultiLvlLbl val="0"/>
      </c:catAx>
      <c:valAx>
        <c:axId val="148956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5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McNary</a:t>
            </a:r>
            <a:r>
              <a:rPr lang="en-US" dirty="0" smtClean="0"/>
              <a:t> Per</a:t>
            </a:r>
            <a:r>
              <a:rPr lang="en-US" baseline="0" dirty="0" smtClean="0"/>
              <a:t> </a:t>
            </a:r>
            <a:r>
              <a:rPr lang="en-US" baseline="0" dirty="0"/>
              <a:t>Day Average 05-15</a:t>
            </a:r>
            <a:endParaRPr lang="en-US" dirty="0"/>
          </a:p>
        </c:rich>
      </c:tx>
      <c:layout>
        <c:manualLayout>
          <c:xMode val="edge"/>
          <c:yMode val="edge"/>
          <c:x val="6.6923996053213433E-2"/>
          <c:y val="2.78503046127067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'Before Double Shifts (before 12'!$B$2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'Before Double Shifts (before 12'!$A$3:$A$13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'Before Double Shifts (before 12'!$B$3:$B$13</c:f>
              <c:numCache>
                <c:formatCode>0</c:formatCode>
                <c:ptCount val="11"/>
                <c:pt idx="0">
                  <c:v>2.4333333333333331</c:v>
                </c:pt>
                <c:pt idx="1">
                  <c:v>3.1</c:v>
                </c:pt>
                <c:pt idx="2">
                  <c:v>7.6</c:v>
                </c:pt>
                <c:pt idx="3">
                  <c:v>2.5</c:v>
                </c:pt>
                <c:pt idx="4">
                  <c:v>2.6666666666666665</c:v>
                </c:pt>
                <c:pt idx="5">
                  <c:v>2.3333333333333335</c:v>
                </c:pt>
                <c:pt idx="6">
                  <c:v>13.9</c:v>
                </c:pt>
                <c:pt idx="7">
                  <c:v>17.2</c:v>
                </c:pt>
                <c:pt idx="8">
                  <c:v>18.566666666666666</c:v>
                </c:pt>
                <c:pt idx="9">
                  <c:v>9.8333333333333357</c:v>
                </c:pt>
                <c:pt idx="10">
                  <c:v>40.833333333333336</c:v>
                </c:pt>
              </c:numCache>
            </c:numRef>
          </c:val>
        </c:ser>
        <c:ser>
          <c:idx val="1"/>
          <c:order val="1"/>
          <c:tx>
            <c:strRef>
              <c:f>'Before Double Shifts (before 12'!$C$2</c:f>
              <c:strCache>
                <c:ptCount val="1"/>
                <c:pt idx="0">
                  <c:v>May 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'Before Double Shifts (before 12'!$A$3:$A$13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'Before Double Shifts (before 12'!$C$3:$C$13</c:f>
              <c:numCache>
                <c:formatCode>0</c:formatCode>
                <c:ptCount val="11"/>
                <c:pt idx="0">
                  <c:v>24.258064516129025</c:v>
                </c:pt>
                <c:pt idx="1">
                  <c:v>10.806451612903231</c:v>
                </c:pt>
                <c:pt idx="2">
                  <c:v>49.258064516129032</c:v>
                </c:pt>
                <c:pt idx="3">
                  <c:v>97.548387096774135</c:v>
                </c:pt>
                <c:pt idx="4">
                  <c:v>60.129032258064534</c:v>
                </c:pt>
                <c:pt idx="5">
                  <c:v>121.48387096774194</c:v>
                </c:pt>
                <c:pt idx="6">
                  <c:v>82.935483870967744</c:v>
                </c:pt>
                <c:pt idx="7">
                  <c:v>119.45161290322582</c:v>
                </c:pt>
                <c:pt idx="8">
                  <c:v>61.161290322580662</c:v>
                </c:pt>
                <c:pt idx="9">
                  <c:v>73.451612903225822</c:v>
                </c:pt>
                <c:pt idx="10">
                  <c:v>83.19354838709674</c:v>
                </c:pt>
              </c:numCache>
            </c:numRef>
          </c:val>
        </c:ser>
        <c:ser>
          <c:idx val="2"/>
          <c:order val="2"/>
          <c:tx>
            <c:strRef>
              <c:f>'Before Double Shifts (before 12'!$D$2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'Before Double Shifts (before 12'!$A$3:$A$13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'Before Double Shifts (before 12'!$D$3:$D$13</c:f>
              <c:numCache>
                <c:formatCode>0</c:formatCode>
                <c:ptCount val="11"/>
                <c:pt idx="0">
                  <c:v>28.233333333333317</c:v>
                </c:pt>
                <c:pt idx="1">
                  <c:v>28.333333333333318</c:v>
                </c:pt>
                <c:pt idx="2">
                  <c:v>57.266666666666637</c:v>
                </c:pt>
                <c:pt idx="3">
                  <c:v>44.233333333333348</c:v>
                </c:pt>
                <c:pt idx="4">
                  <c:v>51.466666666666633</c:v>
                </c:pt>
                <c:pt idx="5">
                  <c:v>113.23333333333331</c:v>
                </c:pt>
                <c:pt idx="6">
                  <c:v>24.466666666666658</c:v>
                </c:pt>
                <c:pt idx="7">
                  <c:v>29.533333333333317</c:v>
                </c:pt>
                <c:pt idx="8">
                  <c:v>30.766666666666666</c:v>
                </c:pt>
                <c:pt idx="9">
                  <c:v>31.566666666666666</c:v>
                </c:pt>
                <c:pt idx="10">
                  <c:v>55.4</c:v>
                </c:pt>
              </c:numCache>
            </c:numRef>
          </c:val>
        </c:ser>
        <c:ser>
          <c:idx val="3"/>
          <c:order val="3"/>
          <c:tx>
            <c:strRef>
              <c:f>'Before Double Shifts (before 12'!$E$2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'Before Double Shifts (before 12'!$A$3:$A$13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'Before Double Shifts (before 12'!$E$3:$E$13</c:f>
              <c:numCache>
                <c:formatCode>0</c:formatCode>
                <c:ptCount val="11"/>
                <c:pt idx="0">
                  <c:v>32.774193548387103</c:v>
                </c:pt>
                <c:pt idx="1">
                  <c:v>17.258064516129025</c:v>
                </c:pt>
                <c:pt idx="2">
                  <c:v>58.193548387096783</c:v>
                </c:pt>
                <c:pt idx="3">
                  <c:v>42.967741935483872</c:v>
                </c:pt>
                <c:pt idx="4">
                  <c:v>51.70967741935484</c:v>
                </c:pt>
                <c:pt idx="5">
                  <c:v>46.903225806451616</c:v>
                </c:pt>
                <c:pt idx="6">
                  <c:v>43.161290322580662</c:v>
                </c:pt>
                <c:pt idx="7">
                  <c:v>32.483870967741922</c:v>
                </c:pt>
                <c:pt idx="8">
                  <c:v>36.258064516129032</c:v>
                </c:pt>
                <c:pt idx="9">
                  <c:v>41.870967741935466</c:v>
                </c:pt>
                <c:pt idx="10">
                  <c:v>99.161290322580598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281024"/>
        <c:axId val="236281416"/>
      </c:barChart>
      <c:catAx>
        <c:axId val="23628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81416"/>
        <c:crosses val="autoZero"/>
        <c:auto val="1"/>
        <c:lblAlgn val="ctr"/>
        <c:lblOffset val="100"/>
        <c:noMultiLvlLbl val="0"/>
      </c:catAx>
      <c:valAx>
        <c:axId val="236281416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81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57197126674977"/>
          <c:y val="0.93865773638051375"/>
          <c:w val="0.33390166689690126"/>
          <c:h val="5.87471474681852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GULL</a:t>
            </a:r>
            <a:r>
              <a:rPr lang="en-US" baseline="0"/>
              <a:t> (2005-2016) 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365496166941049E-2"/>
          <c:y val="5.7278794295871724E-2"/>
          <c:w val="0.91737647925588262"/>
          <c:h val="0.846320501293577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'GULL by Zone'!$BK$14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numRef>
              <c:f>'GULL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'GULL by Zone'!$BL$14:$BW$14</c:f>
              <c:numCache>
                <c:formatCode>0</c:formatCode>
                <c:ptCount val="12"/>
                <c:pt idx="0">
                  <c:v>0.22580645161290328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6.451612903225809E-2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'GULL by Zone'!$BK$15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'GULL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'GULL by Zone'!$BL$15:$BW$15</c:f>
              <c:numCache>
                <c:formatCode>0</c:formatCode>
                <c:ptCount val="12"/>
                <c:pt idx="0">
                  <c:v>1.3666666666666667</c:v>
                </c:pt>
                <c:pt idx="1">
                  <c:v>20.066666666666666</c:v>
                </c:pt>
                <c:pt idx="2">
                  <c:v>7.3</c:v>
                </c:pt>
                <c:pt idx="3">
                  <c:v>1.3</c:v>
                </c:pt>
                <c:pt idx="4">
                  <c:v>1.7333333333333334</c:v>
                </c:pt>
                <c:pt idx="5">
                  <c:v>1.966666666666667</c:v>
                </c:pt>
                <c:pt idx="6">
                  <c:v>11.333333333333334</c:v>
                </c:pt>
                <c:pt idx="7">
                  <c:v>15.533333333333333</c:v>
                </c:pt>
                <c:pt idx="8">
                  <c:v>9.1666666666666714</c:v>
                </c:pt>
                <c:pt idx="9">
                  <c:v>9.3666666666666725</c:v>
                </c:pt>
                <c:pt idx="10">
                  <c:v>36.833333333333336</c:v>
                </c:pt>
                <c:pt idx="11">
                  <c:v>36.200000000000003</c:v>
                </c:pt>
              </c:numCache>
            </c:numRef>
          </c:val>
        </c:ser>
        <c:ser>
          <c:idx val="2"/>
          <c:order val="2"/>
          <c:tx>
            <c:strRef>
              <c:f>'GULL by Zone'!$BK$16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'GULL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'GULL by Zone'!$BL$16:$BW$16</c:f>
              <c:numCache>
                <c:formatCode>0</c:formatCode>
                <c:ptCount val="12"/>
                <c:pt idx="0">
                  <c:v>18.354838709677434</c:v>
                </c:pt>
                <c:pt idx="1">
                  <c:v>62.838709677419345</c:v>
                </c:pt>
                <c:pt idx="2">
                  <c:v>45.741935483870968</c:v>
                </c:pt>
                <c:pt idx="3">
                  <c:v>91.58064516129032</c:v>
                </c:pt>
                <c:pt idx="4">
                  <c:v>54.806451612903224</c:v>
                </c:pt>
                <c:pt idx="5">
                  <c:v>114.35483870967741</c:v>
                </c:pt>
                <c:pt idx="6">
                  <c:v>79.870967741935502</c:v>
                </c:pt>
                <c:pt idx="7">
                  <c:v>117.12903225806446</c:v>
                </c:pt>
                <c:pt idx="8">
                  <c:v>56.064516129032256</c:v>
                </c:pt>
                <c:pt idx="9">
                  <c:v>71.677419354838676</c:v>
                </c:pt>
                <c:pt idx="10">
                  <c:v>79.806451612903203</c:v>
                </c:pt>
                <c:pt idx="11">
                  <c:v>123.96774193548384</c:v>
                </c:pt>
              </c:numCache>
            </c:numRef>
          </c:val>
        </c:ser>
        <c:ser>
          <c:idx val="3"/>
          <c:order val="3"/>
          <c:tx>
            <c:strRef>
              <c:f>'GULL by Zone'!$BK$17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'GULL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'GULL by Zone'!$BL$17:$BW$17</c:f>
              <c:numCache>
                <c:formatCode>0</c:formatCode>
                <c:ptCount val="12"/>
                <c:pt idx="0">
                  <c:v>4.9333333333333371</c:v>
                </c:pt>
                <c:pt idx="1">
                  <c:v>8.4</c:v>
                </c:pt>
                <c:pt idx="2">
                  <c:v>46.6</c:v>
                </c:pt>
                <c:pt idx="3">
                  <c:v>12.833333333333334</c:v>
                </c:pt>
                <c:pt idx="4">
                  <c:v>23.8</c:v>
                </c:pt>
                <c:pt idx="5">
                  <c:v>74.86666666666666</c:v>
                </c:pt>
                <c:pt idx="6">
                  <c:v>15.033333333333333</c:v>
                </c:pt>
                <c:pt idx="7">
                  <c:v>8.4333333333333336</c:v>
                </c:pt>
                <c:pt idx="8">
                  <c:v>12.766666666666671</c:v>
                </c:pt>
                <c:pt idx="9">
                  <c:v>10.200000000000001</c:v>
                </c:pt>
                <c:pt idx="10">
                  <c:v>18.933333333333316</c:v>
                </c:pt>
                <c:pt idx="11">
                  <c:v>8.8000000000000007</c:v>
                </c:pt>
              </c:numCache>
            </c:numRef>
          </c:val>
        </c:ser>
        <c:ser>
          <c:idx val="4"/>
          <c:order val="4"/>
          <c:tx>
            <c:strRef>
              <c:f>'GULL by Zone'!$BK$18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'GULL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'GULL by Zone'!$BL$18:$BW$18</c:f>
              <c:numCache>
                <c:formatCode>0</c:formatCode>
                <c:ptCount val="12"/>
                <c:pt idx="0">
                  <c:v>2.4193548387096775</c:v>
                </c:pt>
                <c:pt idx="1">
                  <c:v>6.387096774193548</c:v>
                </c:pt>
                <c:pt idx="2">
                  <c:v>41.096774193548384</c:v>
                </c:pt>
                <c:pt idx="3">
                  <c:v>6.0645161290322545</c:v>
                </c:pt>
                <c:pt idx="4">
                  <c:v>13.54838709677419</c:v>
                </c:pt>
                <c:pt idx="5">
                  <c:v>13.322580645161297</c:v>
                </c:pt>
                <c:pt idx="6">
                  <c:v>15.741935483870963</c:v>
                </c:pt>
                <c:pt idx="7">
                  <c:v>9.9354838709677491</c:v>
                </c:pt>
                <c:pt idx="8">
                  <c:v>10.774193548387096</c:v>
                </c:pt>
                <c:pt idx="9">
                  <c:v>5.3548387096774155</c:v>
                </c:pt>
                <c:pt idx="10">
                  <c:v>3.2903225806451615</c:v>
                </c:pt>
              </c:numCache>
            </c:numRef>
          </c:val>
        </c:ser>
        <c:ser>
          <c:idx val="5"/>
          <c:order val="5"/>
          <c:tx>
            <c:strRef>
              <c:f>'GULL by Zone'!$BK$19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'GULL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'GULL by Zone'!$BL$19:$BW$19</c:f>
              <c:numCache>
                <c:formatCode>0</c:formatCode>
                <c:ptCount val="12"/>
                <c:pt idx="0">
                  <c:v>39.70967741935484</c:v>
                </c:pt>
                <c:pt idx="1">
                  <c:v>8.1612903225806477</c:v>
                </c:pt>
                <c:pt idx="2">
                  <c:v>13.903225806451612</c:v>
                </c:pt>
                <c:pt idx="3">
                  <c:v>17.483870967741929</c:v>
                </c:pt>
                <c:pt idx="4">
                  <c:v>72.903225806451587</c:v>
                </c:pt>
                <c:pt idx="5">
                  <c:v>32.645161290322584</c:v>
                </c:pt>
                <c:pt idx="6">
                  <c:v>4.3548387096774155</c:v>
                </c:pt>
                <c:pt idx="7">
                  <c:v>0.54838709677419362</c:v>
                </c:pt>
                <c:pt idx="8">
                  <c:v>12.032258064516126</c:v>
                </c:pt>
                <c:pt idx="9">
                  <c:v>36.612903225806448</c:v>
                </c:pt>
                <c:pt idx="10">
                  <c:v>55.258064516129032</c:v>
                </c:pt>
              </c:numCache>
            </c:numRef>
          </c:val>
        </c:ser>
        <c:ser>
          <c:idx val="6"/>
          <c:order val="6"/>
          <c:tx>
            <c:strRef>
              <c:f>'GULL by Zone'!$BK$20</c:f>
              <c:strCache>
                <c:ptCount val="1"/>
                <c:pt idx="0">
                  <c:v>Sept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'GULL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'GULL by Zone'!$BL$20:$BW$20</c:f>
              <c:numCache>
                <c:formatCode>0</c:formatCode>
                <c:ptCount val="12"/>
                <c:pt idx="0">
                  <c:v>48.333333333333336</c:v>
                </c:pt>
                <c:pt idx="1">
                  <c:v>29.2</c:v>
                </c:pt>
                <c:pt idx="2">
                  <c:v>39.43333333333333</c:v>
                </c:pt>
                <c:pt idx="3">
                  <c:v>32.200000000000003</c:v>
                </c:pt>
                <c:pt idx="4">
                  <c:v>9.7000000000000011</c:v>
                </c:pt>
                <c:pt idx="5">
                  <c:v>13.166666666666671</c:v>
                </c:pt>
                <c:pt idx="6">
                  <c:v>17.033333333333317</c:v>
                </c:pt>
                <c:pt idx="7">
                  <c:v>12.5</c:v>
                </c:pt>
                <c:pt idx="8">
                  <c:v>62.43333333333333</c:v>
                </c:pt>
                <c:pt idx="9">
                  <c:v>80.566666666666663</c:v>
                </c:pt>
                <c:pt idx="10">
                  <c:v>44.43333333333333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69608"/>
        <c:axId val="236470000"/>
      </c:barChart>
      <c:catAx>
        <c:axId val="236469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470000"/>
        <c:crosses val="autoZero"/>
        <c:auto val="1"/>
        <c:lblAlgn val="ctr"/>
        <c:lblOffset val="100"/>
        <c:noMultiLvlLbl val="0"/>
      </c:catAx>
      <c:valAx>
        <c:axId val="2364700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  <a:endParaRPr lang="en-US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64696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GULL</a:t>
            </a:r>
            <a:r>
              <a:rPr lang="en-US" baseline="0"/>
              <a:t> (2010-2016) 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771572070342141E-2"/>
          <c:y val="5.4700745556965136E-2"/>
          <c:w val="0.9010708314833048"/>
          <c:h val="0.84874413429744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'GULL by Zone'!$BL$34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'GULL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'GULL by Zone'!$BM$34:$BS$34</c:f>
              <c:numCache>
                <c:formatCode>0</c:formatCode>
                <c:ptCount val="7"/>
                <c:pt idx="0">
                  <c:v>1.966666666666667</c:v>
                </c:pt>
                <c:pt idx="1">
                  <c:v>11.333333333333334</c:v>
                </c:pt>
                <c:pt idx="2">
                  <c:v>15.533333333333333</c:v>
                </c:pt>
                <c:pt idx="3">
                  <c:v>9.1666666666666714</c:v>
                </c:pt>
                <c:pt idx="4">
                  <c:v>9.3666666666666725</c:v>
                </c:pt>
                <c:pt idx="5">
                  <c:v>36.833333333333336</c:v>
                </c:pt>
                <c:pt idx="6">
                  <c:v>36.200000000000003</c:v>
                </c:pt>
              </c:numCache>
            </c:numRef>
          </c:val>
        </c:ser>
        <c:ser>
          <c:idx val="1"/>
          <c:order val="1"/>
          <c:tx>
            <c:strRef>
              <c:f>'GULL by Zone'!$BL$35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'GULL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'GULL by Zone'!$BM$35:$BS$35</c:f>
              <c:numCache>
                <c:formatCode>0</c:formatCode>
                <c:ptCount val="7"/>
                <c:pt idx="0">
                  <c:v>114.35483870967741</c:v>
                </c:pt>
                <c:pt idx="1">
                  <c:v>79.870967741935502</c:v>
                </c:pt>
                <c:pt idx="2">
                  <c:v>117.12903225806446</c:v>
                </c:pt>
                <c:pt idx="3">
                  <c:v>56.064516129032256</c:v>
                </c:pt>
                <c:pt idx="4">
                  <c:v>71.677419354838676</c:v>
                </c:pt>
                <c:pt idx="5">
                  <c:v>79.806451612903203</c:v>
                </c:pt>
                <c:pt idx="6">
                  <c:v>123.96774193548384</c:v>
                </c:pt>
              </c:numCache>
            </c:numRef>
          </c:val>
        </c:ser>
        <c:ser>
          <c:idx val="2"/>
          <c:order val="2"/>
          <c:tx>
            <c:strRef>
              <c:f>'GULL by Zone'!$BL$36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'GULL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'GULL by Zone'!$BM$36:$BS$36</c:f>
              <c:numCache>
                <c:formatCode>0</c:formatCode>
                <c:ptCount val="7"/>
                <c:pt idx="0">
                  <c:v>74.86666666666666</c:v>
                </c:pt>
                <c:pt idx="1">
                  <c:v>15.033333333333333</c:v>
                </c:pt>
                <c:pt idx="2">
                  <c:v>8.4333333333333336</c:v>
                </c:pt>
                <c:pt idx="3">
                  <c:v>12.766666666666671</c:v>
                </c:pt>
                <c:pt idx="4">
                  <c:v>10.200000000000001</c:v>
                </c:pt>
                <c:pt idx="5">
                  <c:v>18.933333333333316</c:v>
                </c:pt>
                <c:pt idx="6">
                  <c:v>8.8000000000000007</c:v>
                </c:pt>
              </c:numCache>
            </c:numRef>
          </c:val>
        </c:ser>
        <c:ser>
          <c:idx val="3"/>
          <c:order val="3"/>
          <c:tx>
            <c:strRef>
              <c:f>'GULL by Zone'!$BL$37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'GULL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'GULL by Zone'!$BM$37:$BS$37</c:f>
              <c:numCache>
                <c:formatCode>0</c:formatCode>
                <c:ptCount val="7"/>
                <c:pt idx="0">
                  <c:v>13.322580645161297</c:v>
                </c:pt>
                <c:pt idx="1">
                  <c:v>15.741935483870963</c:v>
                </c:pt>
                <c:pt idx="2">
                  <c:v>9.9354838709677491</c:v>
                </c:pt>
                <c:pt idx="3">
                  <c:v>10.774193548387096</c:v>
                </c:pt>
                <c:pt idx="4">
                  <c:v>5.3548387096774155</c:v>
                </c:pt>
                <c:pt idx="5">
                  <c:v>3.2903225806451615</c:v>
                </c:pt>
              </c:numCache>
            </c:numRef>
          </c:val>
        </c:ser>
        <c:ser>
          <c:idx val="4"/>
          <c:order val="4"/>
          <c:tx>
            <c:strRef>
              <c:f>'GULL by Zone'!$BL$38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'GULL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'GULL by Zone'!$BM$38:$BS$38</c:f>
              <c:numCache>
                <c:formatCode>0</c:formatCode>
                <c:ptCount val="7"/>
                <c:pt idx="0">
                  <c:v>32.645161290322584</c:v>
                </c:pt>
                <c:pt idx="1">
                  <c:v>4.3548387096774155</c:v>
                </c:pt>
                <c:pt idx="2">
                  <c:v>0.54838709677419362</c:v>
                </c:pt>
                <c:pt idx="3">
                  <c:v>12.032258064516126</c:v>
                </c:pt>
                <c:pt idx="4">
                  <c:v>36.612903225806448</c:v>
                </c:pt>
                <c:pt idx="5">
                  <c:v>55.258064516129032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70784"/>
        <c:axId val="236471176"/>
      </c:barChart>
      <c:catAx>
        <c:axId val="23647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471176"/>
        <c:crosses val="autoZero"/>
        <c:auto val="1"/>
        <c:lblAlgn val="ctr"/>
        <c:lblOffset val="100"/>
        <c:noMultiLvlLbl val="0"/>
      </c:catAx>
      <c:valAx>
        <c:axId val="2364711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  <a:endParaRPr lang="en-US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6470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758003665561121"/>
          <c:y val="0.96324610512228792"/>
          <c:w val="0.24839926688777617"/>
          <c:h val="3.675389487771188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AWPE</a:t>
            </a:r>
            <a:r>
              <a:rPr lang="en-US" baseline="0"/>
              <a:t> Years 05-16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883222435496726E-2"/>
          <c:y val="4.812840702604481E-2"/>
          <c:w val="0.92540981719390381"/>
          <c:h val="0.85521677260221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'AWPE by Zone'!$BK$14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numRef>
              <c:f>'AWPE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'AWPE by Zone'!$BL$14:$BW$14</c:f>
              <c:numCache>
                <c:formatCode>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'AWPE by Zone'!$BK$15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'AWPE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'AWPE by Zone'!$BL$15:$BW$15</c:f>
              <c:numCache>
                <c:formatCode>0</c:formatCode>
                <c:ptCount val="12"/>
                <c:pt idx="0">
                  <c:v>0.8666666666666667</c:v>
                </c:pt>
                <c:pt idx="1">
                  <c:v>1.8666666666666667</c:v>
                </c:pt>
                <c:pt idx="2">
                  <c:v>0.23333333333333339</c:v>
                </c:pt>
                <c:pt idx="3">
                  <c:v>1.1333333333333333</c:v>
                </c:pt>
                <c:pt idx="4">
                  <c:v>0.66666666666666663</c:v>
                </c:pt>
                <c:pt idx="5">
                  <c:v>0.26666666666666677</c:v>
                </c:pt>
                <c:pt idx="6">
                  <c:v>0.4</c:v>
                </c:pt>
                <c:pt idx="7">
                  <c:v>0.23333333333333339</c:v>
                </c:pt>
                <c:pt idx="8">
                  <c:v>0.13333333333333339</c:v>
                </c:pt>
                <c:pt idx="9">
                  <c:v>0.23333333333333339</c:v>
                </c:pt>
                <c:pt idx="10">
                  <c:v>0.63333333333333353</c:v>
                </c:pt>
                <c:pt idx="11">
                  <c:v>0.16666666666666666</c:v>
                </c:pt>
              </c:numCache>
            </c:numRef>
          </c:val>
        </c:ser>
        <c:ser>
          <c:idx val="2"/>
          <c:order val="2"/>
          <c:tx>
            <c:strRef>
              <c:f>'AWPE by Zone'!$BK$16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'AWPE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'AWPE by Zone'!$BL$16:$BW$16</c:f>
              <c:numCache>
                <c:formatCode>0</c:formatCode>
                <c:ptCount val="12"/>
                <c:pt idx="0">
                  <c:v>5.6774193548387082</c:v>
                </c:pt>
                <c:pt idx="1">
                  <c:v>4.870967741935484</c:v>
                </c:pt>
                <c:pt idx="2">
                  <c:v>3.5161290322580636</c:v>
                </c:pt>
                <c:pt idx="3">
                  <c:v>5.1612903225806468</c:v>
                </c:pt>
                <c:pt idx="4">
                  <c:v>4.903225806451613</c:v>
                </c:pt>
                <c:pt idx="5">
                  <c:v>6.419354838709677</c:v>
                </c:pt>
                <c:pt idx="6">
                  <c:v>3</c:v>
                </c:pt>
                <c:pt idx="7">
                  <c:v>1.9677419354838714</c:v>
                </c:pt>
                <c:pt idx="8">
                  <c:v>0.61290322580645151</c:v>
                </c:pt>
                <c:pt idx="9">
                  <c:v>1.3548387096774193</c:v>
                </c:pt>
                <c:pt idx="10">
                  <c:v>1.580645161290323</c:v>
                </c:pt>
                <c:pt idx="11">
                  <c:v>1.7741935483870968</c:v>
                </c:pt>
              </c:numCache>
            </c:numRef>
          </c:val>
        </c:ser>
        <c:ser>
          <c:idx val="3"/>
          <c:order val="3"/>
          <c:tx>
            <c:strRef>
              <c:f>'AWPE by Zone'!$BK$17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'AWPE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'AWPE by Zone'!$BL$17:$BW$17</c:f>
              <c:numCache>
                <c:formatCode>0</c:formatCode>
                <c:ptCount val="12"/>
                <c:pt idx="0">
                  <c:v>14.433333333333334</c:v>
                </c:pt>
                <c:pt idx="1">
                  <c:v>12.9</c:v>
                </c:pt>
                <c:pt idx="2">
                  <c:v>10.133333333333333</c:v>
                </c:pt>
                <c:pt idx="3">
                  <c:v>24.566666666666666</c:v>
                </c:pt>
                <c:pt idx="4">
                  <c:v>19.966666666666658</c:v>
                </c:pt>
                <c:pt idx="5">
                  <c:v>26.833333333333318</c:v>
                </c:pt>
                <c:pt idx="6">
                  <c:v>6.9666666666666686</c:v>
                </c:pt>
                <c:pt idx="7">
                  <c:v>12.733333333333333</c:v>
                </c:pt>
                <c:pt idx="8">
                  <c:v>7.6333333333333364</c:v>
                </c:pt>
                <c:pt idx="9">
                  <c:v>13.633333333333333</c:v>
                </c:pt>
                <c:pt idx="10">
                  <c:v>14.7</c:v>
                </c:pt>
                <c:pt idx="11">
                  <c:v>16.866666666666667</c:v>
                </c:pt>
              </c:numCache>
            </c:numRef>
          </c:val>
        </c:ser>
        <c:ser>
          <c:idx val="4"/>
          <c:order val="4"/>
          <c:tx>
            <c:strRef>
              <c:f>'AWPE by Zone'!$BK$18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'AWPE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'AWPE by Zone'!$BL$18:$BW$18</c:f>
              <c:numCache>
                <c:formatCode>0</c:formatCode>
                <c:ptCount val="12"/>
                <c:pt idx="0">
                  <c:v>22.548387096774189</c:v>
                </c:pt>
                <c:pt idx="1">
                  <c:v>11.903225806451612</c:v>
                </c:pt>
                <c:pt idx="2">
                  <c:v>13.064516129032262</c:v>
                </c:pt>
                <c:pt idx="3">
                  <c:v>17</c:v>
                </c:pt>
                <c:pt idx="4">
                  <c:v>17.612903225806466</c:v>
                </c:pt>
                <c:pt idx="5">
                  <c:v>22.032258064516135</c:v>
                </c:pt>
                <c:pt idx="6">
                  <c:v>13.741935483870963</c:v>
                </c:pt>
                <c:pt idx="7">
                  <c:v>16.096774193548388</c:v>
                </c:pt>
                <c:pt idx="8">
                  <c:v>11.612903225806452</c:v>
                </c:pt>
                <c:pt idx="9">
                  <c:v>26.548387096774189</c:v>
                </c:pt>
                <c:pt idx="10">
                  <c:v>54.838709677419345</c:v>
                </c:pt>
                <c:pt idx="11">
                  <c:v>5.387096774193548</c:v>
                </c:pt>
              </c:numCache>
            </c:numRef>
          </c:val>
        </c:ser>
        <c:ser>
          <c:idx val="5"/>
          <c:order val="5"/>
          <c:tx>
            <c:strRef>
              <c:f>'AWPE by Zone'!$BK$19</c:f>
              <c:strCache>
                <c:ptCount val="1"/>
                <c:pt idx="0">
                  <c:v>Aug</c:v>
                </c:pt>
              </c:strCache>
            </c:strRef>
          </c:tx>
          <c:invertIfNegative val="0"/>
          <c:cat>
            <c:numRef>
              <c:f>'AWPE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'AWPE by Zone'!$BL$19:$BW$19</c:f>
              <c:numCache>
                <c:formatCode>0</c:formatCode>
                <c:ptCount val="12"/>
                <c:pt idx="0">
                  <c:v>1.1290322580645158</c:v>
                </c:pt>
                <c:pt idx="1">
                  <c:v>1.4516129032258065</c:v>
                </c:pt>
                <c:pt idx="2">
                  <c:v>1.9032258064516134</c:v>
                </c:pt>
                <c:pt idx="3">
                  <c:v>0.9032258064516131</c:v>
                </c:pt>
                <c:pt idx="4">
                  <c:v>9.6774193548387122E-2</c:v>
                </c:pt>
                <c:pt idx="5">
                  <c:v>0.87096774193548387</c:v>
                </c:pt>
                <c:pt idx="6">
                  <c:v>1</c:v>
                </c:pt>
                <c:pt idx="7">
                  <c:v>0.87096774193548387</c:v>
                </c:pt>
                <c:pt idx="8">
                  <c:v>1.7419354838709673</c:v>
                </c:pt>
                <c:pt idx="9">
                  <c:v>7.1612903225806468</c:v>
                </c:pt>
                <c:pt idx="10">
                  <c:v>6.0645161290322545</c:v>
                </c:pt>
              </c:numCache>
            </c:numRef>
          </c:val>
        </c:ser>
        <c:ser>
          <c:idx val="6"/>
          <c:order val="6"/>
          <c:tx>
            <c:strRef>
              <c:f>'AWPE by Zone'!$BK$20</c:f>
              <c:strCache>
                <c:ptCount val="1"/>
                <c:pt idx="0">
                  <c:v>Sept</c:v>
                </c:pt>
              </c:strCache>
            </c:strRef>
          </c:tx>
          <c:invertIfNegative val="0"/>
          <c:cat>
            <c:numRef>
              <c:f>'AWPE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'AWPE by Zone'!$BL$20:$BW$20</c:f>
              <c:numCache>
                <c:formatCode>0</c:formatCode>
                <c:ptCount val="12"/>
                <c:pt idx="0">
                  <c:v>0.16666666666666666</c:v>
                </c:pt>
                <c:pt idx="1">
                  <c:v>3.333333333333334E-2</c:v>
                </c:pt>
                <c:pt idx="2">
                  <c:v>3.333333333333334E-2</c:v>
                </c:pt>
                <c:pt idx="3">
                  <c:v>0.23333333333333339</c:v>
                </c:pt>
                <c:pt idx="4">
                  <c:v>0</c:v>
                </c:pt>
                <c:pt idx="5">
                  <c:v>0.13333333333333339</c:v>
                </c:pt>
                <c:pt idx="6">
                  <c:v>0</c:v>
                </c:pt>
                <c:pt idx="7">
                  <c:v>0</c:v>
                </c:pt>
                <c:pt idx="8">
                  <c:v>0.16666666666666666</c:v>
                </c:pt>
                <c:pt idx="9">
                  <c:v>0.4</c:v>
                </c:pt>
                <c:pt idx="10">
                  <c:v>0.23333333333333339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71960"/>
        <c:axId val="236472352"/>
      </c:barChart>
      <c:catAx>
        <c:axId val="236471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472352"/>
        <c:crosses val="autoZero"/>
        <c:auto val="1"/>
        <c:lblAlgn val="ctr"/>
        <c:lblOffset val="100"/>
        <c:noMultiLvlLbl val="0"/>
      </c:catAx>
      <c:valAx>
        <c:axId val="2364723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  <a:endParaRPr lang="en-US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6471960"/>
        <c:crosses val="autoZero"/>
        <c:crossBetween val="between"/>
      </c:valAx>
      <c:spPr>
        <a:ln>
          <a:solidFill>
            <a:schemeClr val="accent2">
              <a:lumMod val="60000"/>
              <a:lumOff val="40000"/>
            </a:schemeClr>
          </a:solidFill>
        </a:ln>
      </c:spPr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AWPE</a:t>
            </a:r>
            <a:r>
              <a:rPr lang="en-US" baseline="0"/>
              <a:t> (2010-2016)</a:t>
            </a:r>
            <a:endParaRPr lang="en-US"/>
          </a:p>
        </c:rich>
      </c:tx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'AWPE by Zone'!$BN$35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'AWPE by Zone'!$BO$34:$BU$34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'AWPE by Zone'!$BO$35:$BU$35</c:f>
              <c:numCache>
                <c:formatCode>0</c:formatCode>
                <c:ptCount val="7"/>
                <c:pt idx="0">
                  <c:v>0.26666666666666677</c:v>
                </c:pt>
                <c:pt idx="1">
                  <c:v>0.4</c:v>
                </c:pt>
                <c:pt idx="2">
                  <c:v>0.23333333333333339</c:v>
                </c:pt>
                <c:pt idx="3">
                  <c:v>0.13333333333333339</c:v>
                </c:pt>
                <c:pt idx="4">
                  <c:v>0.23333333333333339</c:v>
                </c:pt>
                <c:pt idx="5">
                  <c:v>0.63333333333333353</c:v>
                </c:pt>
                <c:pt idx="6">
                  <c:v>0.16666666666666666</c:v>
                </c:pt>
              </c:numCache>
            </c:numRef>
          </c:val>
        </c:ser>
        <c:ser>
          <c:idx val="1"/>
          <c:order val="1"/>
          <c:tx>
            <c:strRef>
              <c:f>'AWPE by Zone'!$BN$36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'AWPE by Zone'!$BO$34:$BU$34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'AWPE by Zone'!$BO$36:$BU$36</c:f>
              <c:numCache>
                <c:formatCode>0</c:formatCode>
                <c:ptCount val="7"/>
                <c:pt idx="0">
                  <c:v>6.419354838709677</c:v>
                </c:pt>
                <c:pt idx="1">
                  <c:v>3</c:v>
                </c:pt>
                <c:pt idx="2">
                  <c:v>1.9677419354838714</c:v>
                </c:pt>
                <c:pt idx="3">
                  <c:v>0.61290322580645151</c:v>
                </c:pt>
                <c:pt idx="4">
                  <c:v>1.3548387096774193</c:v>
                </c:pt>
                <c:pt idx="5">
                  <c:v>1.580645161290323</c:v>
                </c:pt>
                <c:pt idx="6">
                  <c:v>1.7741935483870968</c:v>
                </c:pt>
              </c:numCache>
            </c:numRef>
          </c:val>
        </c:ser>
        <c:ser>
          <c:idx val="2"/>
          <c:order val="2"/>
          <c:tx>
            <c:strRef>
              <c:f>'AWPE by Zone'!$BN$37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'AWPE by Zone'!$BO$34:$BU$34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'AWPE by Zone'!$BO$37:$BU$37</c:f>
              <c:numCache>
                <c:formatCode>0</c:formatCode>
                <c:ptCount val="7"/>
                <c:pt idx="0">
                  <c:v>26.833333333333318</c:v>
                </c:pt>
                <c:pt idx="1">
                  <c:v>6.9666666666666686</c:v>
                </c:pt>
                <c:pt idx="2">
                  <c:v>12.733333333333333</c:v>
                </c:pt>
                <c:pt idx="3">
                  <c:v>7.6333333333333364</c:v>
                </c:pt>
                <c:pt idx="4">
                  <c:v>13.633333333333333</c:v>
                </c:pt>
                <c:pt idx="5">
                  <c:v>14.7</c:v>
                </c:pt>
                <c:pt idx="6">
                  <c:v>16.866666666666667</c:v>
                </c:pt>
              </c:numCache>
            </c:numRef>
          </c:val>
        </c:ser>
        <c:ser>
          <c:idx val="3"/>
          <c:order val="3"/>
          <c:tx>
            <c:strRef>
              <c:f>'AWPE by Zone'!$BN$38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'AWPE by Zone'!$BO$34:$BU$34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'AWPE by Zone'!$BO$38:$BU$38</c:f>
              <c:numCache>
                <c:formatCode>0</c:formatCode>
                <c:ptCount val="7"/>
                <c:pt idx="0">
                  <c:v>22.032258064516135</c:v>
                </c:pt>
                <c:pt idx="1">
                  <c:v>13.741935483870963</c:v>
                </c:pt>
                <c:pt idx="2">
                  <c:v>16.096774193548388</c:v>
                </c:pt>
                <c:pt idx="3">
                  <c:v>11.612903225806452</c:v>
                </c:pt>
                <c:pt idx="4">
                  <c:v>26.548387096774189</c:v>
                </c:pt>
                <c:pt idx="5">
                  <c:v>54.838709677419345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758976"/>
        <c:axId val="236759368"/>
      </c:barChart>
      <c:catAx>
        <c:axId val="23675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759368"/>
        <c:crosses val="autoZero"/>
        <c:auto val="1"/>
        <c:lblAlgn val="ctr"/>
        <c:lblOffset val="100"/>
        <c:noMultiLvlLbl val="0"/>
      </c:catAx>
      <c:valAx>
        <c:axId val="2367593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  <a:endParaRPr lang="en-US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675897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CATE</a:t>
            </a:r>
            <a:r>
              <a:rPr lang="en-US" baseline="0" dirty="0"/>
              <a:t> (</a:t>
            </a:r>
            <a:r>
              <a:rPr lang="en-US" baseline="0" dirty="0" smtClean="0"/>
              <a:t>2005-2016)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0371998447445095E-2"/>
          <c:y val="0.12502155301996118"/>
          <c:w val="0.91134491412257701"/>
          <c:h val="0.766326407994181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'CATE by Zone'!$BK$14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numRef>
              <c:f>'CATE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'CATE by Zone'!$BL$14:$BW$14</c:f>
              <c:numCache>
                <c:formatCode>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6.451612903225809E-2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'CATE by Zone'!$BK$15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'CATE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'CATE by Zone'!$BL$15:$BW$15</c:f>
              <c:numCache>
                <c:formatCode>0</c:formatCode>
                <c:ptCount val="12"/>
                <c:pt idx="0">
                  <c:v>0</c:v>
                </c:pt>
                <c:pt idx="1">
                  <c:v>3.333333333333334E-2</c:v>
                </c:pt>
                <c:pt idx="2">
                  <c:v>6.666666666666668E-2</c:v>
                </c:pt>
                <c:pt idx="3">
                  <c:v>0</c:v>
                </c:pt>
                <c:pt idx="4">
                  <c:v>6.666666666666668E-2</c:v>
                </c:pt>
                <c:pt idx="5">
                  <c:v>0</c:v>
                </c:pt>
                <c:pt idx="6">
                  <c:v>0</c:v>
                </c:pt>
                <c:pt idx="7">
                  <c:v>0.4</c:v>
                </c:pt>
                <c:pt idx="8">
                  <c:v>6.1</c:v>
                </c:pt>
                <c:pt idx="9">
                  <c:v>0</c:v>
                </c:pt>
                <c:pt idx="10">
                  <c:v>0.1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'CATE by Zone'!$BK$16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'CATE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'CATE by Zone'!$BL$16:$BW$16</c:f>
              <c:numCache>
                <c:formatCode>0</c:formatCode>
                <c:ptCount val="12"/>
                <c:pt idx="0">
                  <c:v>0.22580645161290328</c:v>
                </c:pt>
                <c:pt idx="1">
                  <c:v>0.9032258064516131</c:v>
                </c:pt>
                <c:pt idx="2">
                  <c:v>0</c:v>
                </c:pt>
                <c:pt idx="3">
                  <c:v>0.74193548387096753</c:v>
                </c:pt>
                <c:pt idx="4">
                  <c:v>3.2258064516129045E-2</c:v>
                </c:pt>
                <c:pt idx="5">
                  <c:v>0</c:v>
                </c:pt>
                <c:pt idx="6">
                  <c:v>3.2258064516129045E-2</c:v>
                </c:pt>
                <c:pt idx="7">
                  <c:v>0.12903225806451613</c:v>
                </c:pt>
                <c:pt idx="8">
                  <c:v>5.838709677419355</c:v>
                </c:pt>
                <c:pt idx="9">
                  <c:v>0</c:v>
                </c:pt>
                <c:pt idx="10">
                  <c:v>0</c:v>
                </c:pt>
                <c:pt idx="11">
                  <c:v>0.67741935483870963</c:v>
                </c:pt>
              </c:numCache>
            </c:numRef>
          </c:val>
        </c:ser>
        <c:ser>
          <c:idx val="3"/>
          <c:order val="3"/>
          <c:tx>
            <c:strRef>
              <c:f>'CATE by Zone'!$BK$17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'CATE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'CATE by Zone'!$BL$17:$BW$17</c:f>
              <c:numCache>
                <c:formatCode>0</c:formatCode>
                <c:ptCount val="12"/>
                <c:pt idx="0">
                  <c:v>8.5666666666666718</c:v>
                </c:pt>
                <c:pt idx="1">
                  <c:v>11.833333333333334</c:v>
                </c:pt>
                <c:pt idx="2">
                  <c:v>0.5</c:v>
                </c:pt>
                <c:pt idx="3">
                  <c:v>5.8333333333333348</c:v>
                </c:pt>
                <c:pt idx="4">
                  <c:v>5.9</c:v>
                </c:pt>
                <c:pt idx="5">
                  <c:v>7.7666666666666684</c:v>
                </c:pt>
                <c:pt idx="6">
                  <c:v>1.8666666666666667</c:v>
                </c:pt>
                <c:pt idx="7">
                  <c:v>7.8333333333333348</c:v>
                </c:pt>
                <c:pt idx="8">
                  <c:v>9.3666666666666725</c:v>
                </c:pt>
                <c:pt idx="9">
                  <c:v>5.5333333333333359</c:v>
                </c:pt>
                <c:pt idx="10">
                  <c:v>19.899999999999999</c:v>
                </c:pt>
                <c:pt idx="11">
                  <c:v>23.566666666666666</c:v>
                </c:pt>
              </c:numCache>
            </c:numRef>
          </c:val>
        </c:ser>
        <c:ser>
          <c:idx val="4"/>
          <c:order val="4"/>
          <c:tx>
            <c:strRef>
              <c:f>'CATE by Zone'!$BK$18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'CATE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'CATE by Zone'!$BL$18:$BW$18</c:f>
              <c:numCache>
                <c:formatCode>0</c:formatCode>
                <c:ptCount val="12"/>
                <c:pt idx="0">
                  <c:v>4.9677419354838728</c:v>
                </c:pt>
                <c:pt idx="1">
                  <c:v>3.3548387096774195</c:v>
                </c:pt>
                <c:pt idx="2">
                  <c:v>3.4193548387096775</c:v>
                </c:pt>
                <c:pt idx="3">
                  <c:v>15.161290322580646</c:v>
                </c:pt>
                <c:pt idx="4">
                  <c:v>15.54838709677419</c:v>
                </c:pt>
                <c:pt idx="5">
                  <c:v>8.3870967741935498</c:v>
                </c:pt>
                <c:pt idx="6">
                  <c:v>7.9354838709677402</c:v>
                </c:pt>
                <c:pt idx="7">
                  <c:v>6.3225806451612865</c:v>
                </c:pt>
                <c:pt idx="8">
                  <c:v>11.580645161290319</c:v>
                </c:pt>
                <c:pt idx="9">
                  <c:v>6.2258064516129012</c:v>
                </c:pt>
                <c:pt idx="10">
                  <c:v>35.322580645161288</c:v>
                </c:pt>
              </c:numCache>
            </c:numRef>
          </c:val>
        </c:ser>
        <c:ser>
          <c:idx val="5"/>
          <c:order val="5"/>
          <c:tx>
            <c:strRef>
              <c:f>'CATE by Zone'!$BK$19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'CATE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'CATE by Zone'!$BL$19:$BW$19</c:f>
              <c:numCache>
                <c:formatCode>0</c:formatCode>
                <c:ptCount val="12"/>
                <c:pt idx="0">
                  <c:v>3.2258064516129045E-2</c:v>
                </c:pt>
                <c:pt idx="1">
                  <c:v>6.451612903225809E-2</c:v>
                </c:pt>
                <c:pt idx="2">
                  <c:v>2.7741935483870996</c:v>
                </c:pt>
                <c:pt idx="3">
                  <c:v>0.74193548387096753</c:v>
                </c:pt>
                <c:pt idx="4">
                  <c:v>14.290322580645158</c:v>
                </c:pt>
                <c:pt idx="5">
                  <c:v>4.193548387096774</c:v>
                </c:pt>
                <c:pt idx="6">
                  <c:v>0.87096774193548387</c:v>
                </c:pt>
                <c:pt idx="7">
                  <c:v>9.6774193548387122E-2</c:v>
                </c:pt>
                <c:pt idx="8">
                  <c:v>4.9677419354838728</c:v>
                </c:pt>
                <c:pt idx="9">
                  <c:v>5</c:v>
                </c:pt>
                <c:pt idx="10">
                  <c:v>2.5161290322580636</c:v>
                </c:pt>
              </c:numCache>
            </c:numRef>
          </c:val>
        </c:ser>
        <c:ser>
          <c:idx val="6"/>
          <c:order val="6"/>
          <c:tx>
            <c:strRef>
              <c:f>'CATE by Zone'!$BK$20</c:f>
              <c:strCache>
                <c:ptCount val="1"/>
                <c:pt idx="0">
                  <c:v>Sept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'CATE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'CATE by Zone'!$BL$20:$BW$20</c:f>
              <c:numCache>
                <c:formatCode>0</c:formatCode>
                <c:ptCount val="12"/>
                <c:pt idx="0">
                  <c:v>0</c:v>
                </c:pt>
                <c:pt idx="1">
                  <c:v>1.0666666666666667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7.7</c:v>
                </c:pt>
                <c:pt idx="6">
                  <c:v>0</c:v>
                </c:pt>
                <c:pt idx="7">
                  <c:v>2.1666666666666665</c:v>
                </c:pt>
                <c:pt idx="8">
                  <c:v>0.5</c:v>
                </c:pt>
                <c:pt idx="9">
                  <c:v>3.333333333333334E-2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760152"/>
        <c:axId val="236760544"/>
      </c:barChart>
      <c:catAx>
        <c:axId val="236760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760544"/>
        <c:crosses val="autoZero"/>
        <c:auto val="1"/>
        <c:lblAlgn val="ctr"/>
        <c:lblOffset val="100"/>
        <c:noMultiLvlLbl val="0"/>
      </c:catAx>
      <c:valAx>
        <c:axId val="2367605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  <a:endParaRPr lang="en-US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676015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CATE</a:t>
            </a:r>
            <a:r>
              <a:rPr lang="en-US" baseline="0"/>
              <a:t> (2010-2016)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3482832189835923E-2"/>
          <c:y val="0.13938741372488106"/>
          <c:w val="0.88425669598317769"/>
          <c:h val="0.764771843278626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'CATE by Zone'!$BL$34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'CATE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'CATE by Zone'!$BM$34:$BS$34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6.1</c:v>
                </c:pt>
                <c:pt idx="4">
                  <c:v>0</c:v>
                </c:pt>
                <c:pt idx="5">
                  <c:v>0.1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'CATE by Zone'!$BL$35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'CATE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'CATE by Zone'!$BM$35:$BS$35</c:f>
              <c:numCache>
                <c:formatCode>0</c:formatCode>
                <c:ptCount val="7"/>
                <c:pt idx="0">
                  <c:v>0</c:v>
                </c:pt>
                <c:pt idx="1">
                  <c:v>3.2258064516129045E-2</c:v>
                </c:pt>
                <c:pt idx="2">
                  <c:v>0.12903225806451613</c:v>
                </c:pt>
                <c:pt idx="3">
                  <c:v>5.838709677419355</c:v>
                </c:pt>
                <c:pt idx="4">
                  <c:v>0</c:v>
                </c:pt>
                <c:pt idx="5">
                  <c:v>0</c:v>
                </c:pt>
                <c:pt idx="6">
                  <c:v>0.67741935483870963</c:v>
                </c:pt>
              </c:numCache>
            </c:numRef>
          </c:val>
        </c:ser>
        <c:ser>
          <c:idx val="2"/>
          <c:order val="2"/>
          <c:tx>
            <c:strRef>
              <c:f>'CATE by Zone'!$BL$36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'CATE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'CATE by Zone'!$BM$36:$BS$36</c:f>
              <c:numCache>
                <c:formatCode>0</c:formatCode>
                <c:ptCount val="7"/>
                <c:pt idx="0">
                  <c:v>7.7666666666666684</c:v>
                </c:pt>
                <c:pt idx="1">
                  <c:v>1.8666666666666667</c:v>
                </c:pt>
                <c:pt idx="2">
                  <c:v>7.8333333333333348</c:v>
                </c:pt>
                <c:pt idx="3">
                  <c:v>9.3666666666666725</c:v>
                </c:pt>
                <c:pt idx="4">
                  <c:v>5.5333333333333359</c:v>
                </c:pt>
                <c:pt idx="5">
                  <c:v>19.899999999999999</c:v>
                </c:pt>
                <c:pt idx="6">
                  <c:v>23.566666666666666</c:v>
                </c:pt>
              </c:numCache>
            </c:numRef>
          </c:val>
        </c:ser>
        <c:ser>
          <c:idx val="3"/>
          <c:order val="3"/>
          <c:tx>
            <c:strRef>
              <c:f>'CATE by Zone'!$BL$37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'CATE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'CATE by Zone'!$BM$37:$BS$37</c:f>
              <c:numCache>
                <c:formatCode>0</c:formatCode>
                <c:ptCount val="7"/>
                <c:pt idx="0">
                  <c:v>8.3870967741935498</c:v>
                </c:pt>
                <c:pt idx="1">
                  <c:v>7.9354838709677402</c:v>
                </c:pt>
                <c:pt idx="2">
                  <c:v>6.3225806451612865</c:v>
                </c:pt>
                <c:pt idx="3">
                  <c:v>11.580645161290319</c:v>
                </c:pt>
                <c:pt idx="4">
                  <c:v>6.2258064516129012</c:v>
                </c:pt>
                <c:pt idx="5">
                  <c:v>35.322580645161288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761328"/>
        <c:axId val="236761720"/>
      </c:barChart>
      <c:catAx>
        <c:axId val="23676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761720"/>
        <c:crosses val="autoZero"/>
        <c:auto val="1"/>
        <c:lblAlgn val="ctr"/>
        <c:lblOffset val="100"/>
        <c:noMultiLvlLbl val="0"/>
      </c:catAx>
      <c:valAx>
        <c:axId val="2367617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  <a:endParaRPr lang="en-US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676132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DCCO</a:t>
            </a:r>
            <a:r>
              <a:rPr lang="en-US" baseline="0"/>
              <a:t> (2005-2016)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1906425453340916E-2"/>
          <c:y val="3.5915078205953979E-2"/>
          <c:w val="0.88302488860731321"/>
          <c:h val="0.8309894140061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'DCCO by Zone'!$BK$14</c:f>
              <c:strCache>
                <c:ptCount val="1"/>
                <c:pt idx="0">
                  <c:v>March</c:v>
                </c:pt>
              </c:strCache>
            </c:strRef>
          </c:tx>
          <c:invertIfNegative val="0"/>
          <c:cat>
            <c:numRef>
              <c:f>'DCCO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'DCCO by Zone'!$BL$14:$BW$14</c:f>
              <c:numCache>
                <c:formatCode>0</c:formatCode>
                <c:ptCount val="12"/>
                <c:pt idx="0">
                  <c:v>0.32258064516129042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9.6774193548387122E-2</c:v>
                </c:pt>
                <c:pt idx="8">
                  <c:v>6.451612903225809E-2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'DCCO by Zone'!$BK$15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'DCCO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'DCCO by Zone'!$BL$15:$BW$15</c:f>
              <c:numCache>
                <c:formatCode>0</c:formatCode>
                <c:ptCount val="12"/>
                <c:pt idx="0">
                  <c:v>0.2</c:v>
                </c:pt>
                <c:pt idx="1">
                  <c:v>0</c:v>
                </c:pt>
                <c:pt idx="2">
                  <c:v>0</c:v>
                </c:pt>
                <c:pt idx="3">
                  <c:v>6.666666666666668E-2</c:v>
                </c:pt>
                <c:pt idx="4">
                  <c:v>0.2</c:v>
                </c:pt>
                <c:pt idx="5">
                  <c:v>0.1</c:v>
                </c:pt>
                <c:pt idx="6">
                  <c:v>2.1666666666666665</c:v>
                </c:pt>
                <c:pt idx="7">
                  <c:v>1.0333333333333334</c:v>
                </c:pt>
                <c:pt idx="8">
                  <c:v>0.63333333333333353</c:v>
                </c:pt>
                <c:pt idx="9">
                  <c:v>0.23333333333333339</c:v>
                </c:pt>
                <c:pt idx="10">
                  <c:v>3.2666666666666666</c:v>
                </c:pt>
                <c:pt idx="11">
                  <c:v>0.6000000000000002</c:v>
                </c:pt>
              </c:numCache>
            </c:numRef>
          </c:val>
        </c:ser>
        <c:ser>
          <c:idx val="2"/>
          <c:order val="2"/>
          <c:tx>
            <c:strRef>
              <c:f>'DCCO by Zone'!$BK$16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'DCCO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'DCCO by Zone'!$BL$16:$BW$16</c:f>
              <c:numCache>
                <c:formatCode>0</c:formatCode>
                <c:ptCount val="12"/>
                <c:pt idx="0">
                  <c:v>0</c:v>
                </c:pt>
                <c:pt idx="1">
                  <c:v>0.12903225806451613</c:v>
                </c:pt>
                <c:pt idx="2">
                  <c:v>0</c:v>
                </c:pt>
                <c:pt idx="3">
                  <c:v>6.451612903225809E-2</c:v>
                </c:pt>
                <c:pt idx="4">
                  <c:v>0.38709677419354854</c:v>
                </c:pt>
                <c:pt idx="5">
                  <c:v>0.70967741935483908</c:v>
                </c:pt>
                <c:pt idx="6">
                  <c:v>3.2258064516129045E-2</c:v>
                </c:pt>
                <c:pt idx="7">
                  <c:v>0.22580645161290328</c:v>
                </c:pt>
                <c:pt idx="8">
                  <c:v>0.25806451612903231</c:v>
                </c:pt>
                <c:pt idx="9">
                  <c:v>0.41935483870967766</c:v>
                </c:pt>
                <c:pt idx="10">
                  <c:v>1.806451612903226</c:v>
                </c:pt>
                <c:pt idx="11">
                  <c:v>0.54838709677419362</c:v>
                </c:pt>
              </c:numCache>
            </c:numRef>
          </c:val>
        </c:ser>
        <c:ser>
          <c:idx val="3"/>
          <c:order val="3"/>
          <c:tx>
            <c:strRef>
              <c:f>'DCCO by Zone'!$BK$17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'DCCO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'DCCO by Zone'!$BL$17:$BW$17</c:f>
              <c:numCache>
                <c:formatCode>0</c:formatCode>
                <c:ptCount val="12"/>
                <c:pt idx="0">
                  <c:v>0.3000000000000001</c:v>
                </c:pt>
                <c:pt idx="1">
                  <c:v>1</c:v>
                </c:pt>
                <c:pt idx="2">
                  <c:v>3.333333333333334E-2</c:v>
                </c:pt>
                <c:pt idx="3">
                  <c:v>1</c:v>
                </c:pt>
                <c:pt idx="4">
                  <c:v>1.8</c:v>
                </c:pt>
                <c:pt idx="5">
                  <c:v>3.7666666666666666</c:v>
                </c:pt>
                <c:pt idx="6">
                  <c:v>0.6000000000000002</c:v>
                </c:pt>
                <c:pt idx="7">
                  <c:v>0.53333333333333333</c:v>
                </c:pt>
                <c:pt idx="8">
                  <c:v>0.6000000000000002</c:v>
                </c:pt>
                <c:pt idx="9">
                  <c:v>2.2000000000000002</c:v>
                </c:pt>
                <c:pt idx="10">
                  <c:v>1.8666666666666667</c:v>
                </c:pt>
                <c:pt idx="11">
                  <c:v>4.3</c:v>
                </c:pt>
              </c:numCache>
            </c:numRef>
          </c:val>
        </c:ser>
        <c:ser>
          <c:idx val="4"/>
          <c:order val="4"/>
          <c:tx>
            <c:strRef>
              <c:f>'DCCO by Zone'!$BK$18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'DCCO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'DCCO by Zone'!$BL$18:$BW$18</c:f>
              <c:numCache>
                <c:formatCode>0</c:formatCode>
                <c:ptCount val="12"/>
                <c:pt idx="0">
                  <c:v>2.838709677419355</c:v>
                </c:pt>
                <c:pt idx="1">
                  <c:v>0.32258064516129042</c:v>
                </c:pt>
                <c:pt idx="2">
                  <c:v>0.61290322580645151</c:v>
                </c:pt>
                <c:pt idx="3">
                  <c:v>4.7419354838709697</c:v>
                </c:pt>
                <c:pt idx="4">
                  <c:v>5</c:v>
                </c:pt>
                <c:pt idx="5">
                  <c:v>3.161290322580645</c:v>
                </c:pt>
                <c:pt idx="6">
                  <c:v>5.7419354838709697</c:v>
                </c:pt>
                <c:pt idx="7">
                  <c:v>0.12903225806451613</c:v>
                </c:pt>
                <c:pt idx="8">
                  <c:v>2.8064516129032246</c:v>
                </c:pt>
                <c:pt idx="9">
                  <c:v>3.7419354838709675</c:v>
                </c:pt>
                <c:pt idx="10">
                  <c:v>5.7096774193548425</c:v>
                </c:pt>
              </c:numCache>
            </c:numRef>
          </c:val>
        </c:ser>
        <c:ser>
          <c:idx val="5"/>
          <c:order val="5"/>
          <c:tx>
            <c:strRef>
              <c:f>'DCCO by Zone'!$BK$19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'DCCO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'DCCO by Zone'!$BL$19:$BW$19</c:f>
              <c:numCache>
                <c:formatCode>0</c:formatCode>
                <c:ptCount val="12"/>
                <c:pt idx="0">
                  <c:v>3.935483870967742</c:v>
                </c:pt>
                <c:pt idx="1">
                  <c:v>4.3548387096774155</c:v>
                </c:pt>
                <c:pt idx="2">
                  <c:v>2.8709677419354849</c:v>
                </c:pt>
                <c:pt idx="3">
                  <c:v>1.7419354838709673</c:v>
                </c:pt>
                <c:pt idx="4">
                  <c:v>3.7096774193548376</c:v>
                </c:pt>
                <c:pt idx="5">
                  <c:v>5.4516129032258078</c:v>
                </c:pt>
                <c:pt idx="6">
                  <c:v>2.5161290322580636</c:v>
                </c:pt>
                <c:pt idx="7">
                  <c:v>0.16129032258064521</c:v>
                </c:pt>
                <c:pt idx="8">
                  <c:v>6.645161290322581</c:v>
                </c:pt>
                <c:pt idx="9">
                  <c:v>18</c:v>
                </c:pt>
                <c:pt idx="10">
                  <c:v>8.1935483870967705</c:v>
                </c:pt>
              </c:numCache>
            </c:numRef>
          </c:val>
        </c:ser>
        <c:ser>
          <c:idx val="6"/>
          <c:order val="6"/>
          <c:tx>
            <c:strRef>
              <c:f>'DCCO by Zone'!$BK$20</c:f>
              <c:strCache>
                <c:ptCount val="1"/>
                <c:pt idx="0">
                  <c:v>Sept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'DCCO by Zone'!$BL$13:$BW$13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'DCCO by Zone'!$BL$20:$BW$20</c:f>
              <c:numCache>
                <c:formatCode>0</c:formatCode>
                <c:ptCount val="12"/>
                <c:pt idx="0">
                  <c:v>7.166666666666667</c:v>
                </c:pt>
                <c:pt idx="1">
                  <c:v>0.5</c:v>
                </c:pt>
                <c:pt idx="2">
                  <c:v>6.666666666666667</c:v>
                </c:pt>
                <c:pt idx="3">
                  <c:v>21.366666666666667</c:v>
                </c:pt>
                <c:pt idx="4">
                  <c:v>22.233333333333317</c:v>
                </c:pt>
                <c:pt idx="5">
                  <c:v>13.9</c:v>
                </c:pt>
                <c:pt idx="6">
                  <c:v>6.3</c:v>
                </c:pt>
                <c:pt idx="7">
                  <c:v>0.63333333333333353</c:v>
                </c:pt>
                <c:pt idx="8">
                  <c:v>35.966666666666633</c:v>
                </c:pt>
                <c:pt idx="9">
                  <c:v>41.93333333333333</c:v>
                </c:pt>
                <c:pt idx="10">
                  <c:v>23.7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762504"/>
        <c:axId val="237013032"/>
      </c:barChart>
      <c:catAx>
        <c:axId val="236762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013032"/>
        <c:crosses val="autoZero"/>
        <c:auto val="1"/>
        <c:lblAlgn val="ctr"/>
        <c:lblOffset val="100"/>
        <c:noMultiLvlLbl val="0"/>
      </c:catAx>
      <c:valAx>
        <c:axId val="2370130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  <a:endParaRPr lang="en-US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676250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DCCO</a:t>
            </a:r>
            <a:r>
              <a:rPr lang="en-US" baseline="0"/>
              <a:t> (2010-2016)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8540817379383399E-2"/>
          <c:y val="2.4408111911139587E-2"/>
          <c:w val="0.88623827646736797"/>
          <c:h val="0.8808519247594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'DCCO by Zone'!$BL$34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'DCCO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'DCCO by Zone'!$BM$34:$BS$34</c:f>
              <c:numCache>
                <c:formatCode>0</c:formatCode>
                <c:ptCount val="7"/>
                <c:pt idx="0">
                  <c:v>0.1</c:v>
                </c:pt>
                <c:pt idx="1">
                  <c:v>2.1666666666666665</c:v>
                </c:pt>
                <c:pt idx="2">
                  <c:v>1.0333333333333334</c:v>
                </c:pt>
                <c:pt idx="3">
                  <c:v>0.63333333333333353</c:v>
                </c:pt>
                <c:pt idx="4">
                  <c:v>0.23333333333333339</c:v>
                </c:pt>
                <c:pt idx="5">
                  <c:v>3.2666666666666666</c:v>
                </c:pt>
                <c:pt idx="6">
                  <c:v>0.6000000000000002</c:v>
                </c:pt>
              </c:numCache>
            </c:numRef>
          </c:val>
        </c:ser>
        <c:ser>
          <c:idx val="1"/>
          <c:order val="1"/>
          <c:tx>
            <c:strRef>
              <c:f>'DCCO by Zone'!$BL$35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'DCCO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'DCCO by Zone'!$BM$35:$BS$35</c:f>
              <c:numCache>
                <c:formatCode>0</c:formatCode>
                <c:ptCount val="7"/>
                <c:pt idx="0">
                  <c:v>0.70967741935483908</c:v>
                </c:pt>
                <c:pt idx="1">
                  <c:v>3.2258064516129045E-2</c:v>
                </c:pt>
                <c:pt idx="2">
                  <c:v>0.22580645161290328</c:v>
                </c:pt>
                <c:pt idx="3">
                  <c:v>0.25806451612903231</c:v>
                </c:pt>
                <c:pt idx="4">
                  <c:v>0.41935483870967766</c:v>
                </c:pt>
                <c:pt idx="5">
                  <c:v>1.806451612903226</c:v>
                </c:pt>
                <c:pt idx="6">
                  <c:v>0.54838709677419362</c:v>
                </c:pt>
              </c:numCache>
            </c:numRef>
          </c:val>
        </c:ser>
        <c:ser>
          <c:idx val="2"/>
          <c:order val="2"/>
          <c:tx>
            <c:strRef>
              <c:f>'DCCO by Zone'!$BL$36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'DCCO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'DCCO by Zone'!$BM$36:$BS$36</c:f>
              <c:numCache>
                <c:formatCode>0</c:formatCode>
                <c:ptCount val="7"/>
                <c:pt idx="0">
                  <c:v>3.7666666666666666</c:v>
                </c:pt>
                <c:pt idx="1">
                  <c:v>0.6000000000000002</c:v>
                </c:pt>
                <c:pt idx="2">
                  <c:v>0.53333333333333333</c:v>
                </c:pt>
                <c:pt idx="3">
                  <c:v>0.6000000000000002</c:v>
                </c:pt>
                <c:pt idx="4">
                  <c:v>2.2000000000000002</c:v>
                </c:pt>
                <c:pt idx="5">
                  <c:v>1.8666666666666667</c:v>
                </c:pt>
                <c:pt idx="6">
                  <c:v>4.3</c:v>
                </c:pt>
              </c:numCache>
            </c:numRef>
          </c:val>
        </c:ser>
        <c:ser>
          <c:idx val="3"/>
          <c:order val="3"/>
          <c:tx>
            <c:strRef>
              <c:f>'DCCO by Zone'!$BL$37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'DCCO by Zone'!$BM$33:$BS$33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 formatCode="0">
                  <c:v>2016</c:v>
                </c:pt>
              </c:numCache>
            </c:numRef>
          </c:cat>
          <c:val>
            <c:numRef>
              <c:f>'DCCO by Zone'!$BM$37:$BS$37</c:f>
              <c:numCache>
                <c:formatCode>0</c:formatCode>
                <c:ptCount val="7"/>
                <c:pt idx="0">
                  <c:v>3.161290322580645</c:v>
                </c:pt>
                <c:pt idx="1">
                  <c:v>5.7419354838709697</c:v>
                </c:pt>
                <c:pt idx="2">
                  <c:v>0.12903225806451613</c:v>
                </c:pt>
                <c:pt idx="3">
                  <c:v>2.8064516129032246</c:v>
                </c:pt>
                <c:pt idx="4">
                  <c:v>3.7419354838709675</c:v>
                </c:pt>
                <c:pt idx="5">
                  <c:v>5.7096774193548425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013816"/>
        <c:axId val="237014208"/>
      </c:barChart>
      <c:catAx>
        <c:axId val="237013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014208"/>
        <c:crosses val="autoZero"/>
        <c:auto val="1"/>
        <c:lblAlgn val="ctr"/>
        <c:lblOffset val="100"/>
        <c:noMultiLvlLbl val="0"/>
      </c:catAx>
      <c:valAx>
        <c:axId val="2370142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AVG.</a:t>
                </a:r>
                <a:r>
                  <a:rPr lang="en-US" baseline="0"/>
                  <a:t> Count per Day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2370138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Average per Day Bird Count 2005-2016 (GULL, AWPE, CATE &amp; DCCO)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 Day Average Graphs'!$H$17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'Per Day Average Graphs'!$G$18:$G$29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'Per Day Average Graphs'!$H$18:$H$29</c:f>
              <c:numCache>
                <c:formatCode>0</c:formatCode>
                <c:ptCount val="12"/>
                <c:pt idx="0">
                  <c:v>2.4333333333333331</c:v>
                </c:pt>
                <c:pt idx="1">
                  <c:v>3.1</c:v>
                </c:pt>
                <c:pt idx="2">
                  <c:v>7.6</c:v>
                </c:pt>
                <c:pt idx="3">
                  <c:v>2.5</c:v>
                </c:pt>
                <c:pt idx="4">
                  <c:v>2.6666666666666665</c:v>
                </c:pt>
                <c:pt idx="5">
                  <c:v>2.3333333333333335</c:v>
                </c:pt>
                <c:pt idx="6">
                  <c:v>13.9</c:v>
                </c:pt>
                <c:pt idx="7">
                  <c:v>17.2</c:v>
                </c:pt>
                <c:pt idx="8">
                  <c:v>18.566666666666666</c:v>
                </c:pt>
                <c:pt idx="9">
                  <c:v>9.8333333333333339</c:v>
                </c:pt>
                <c:pt idx="10">
                  <c:v>40.833333333333336</c:v>
                </c:pt>
                <c:pt idx="11">
                  <c:v>36.966666666666669</c:v>
                </c:pt>
              </c:numCache>
            </c:numRef>
          </c:val>
        </c:ser>
        <c:ser>
          <c:idx val="1"/>
          <c:order val="1"/>
          <c:tx>
            <c:strRef>
              <c:f>'Per Day Average Graphs'!$I$17</c:f>
              <c:strCache>
                <c:ptCount val="1"/>
                <c:pt idx="0">
                  <c:v>May 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'Per Day Average Graphs'!$G$18:$G$29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'Per Day Average Graphs'!$I$18:$I$29</c:f>
              <c:numCache>
                <c:formatCode>0</c:formatCode>
                <c:ptCount val="12"/>
                <c:pt idx="0">
                  <c:v>24.258064516129032</c:v>
                </c:pt>
                <c:pt idx="1">
                  <c:v>10.806451612903226</c:v>
                </c:pt>
                <c:pt idx="2">
                  <c:v>49.258064516129032</c:v>
                </c:pt>
                <c:pt idx="3">
                  <c:v>97.548387096774192</c:v>
                </c:pt>
                <c:pt idx="4">
                  <c:v>60.12903225806452</c:v>
                </c:pt>
                <c:pt idx="5">
                  <c:v>121.48387096774194</c:v>
                </c:pt>
                <c:pt idx="6">
                  <c:v>82.935483870967744</c:v>
                </c:pt>
                <c:pt idx="7">
                  <c:v>119.45161290322581</c:v>
                </c:pt>
                <c:pt idx="8">
                  <c:v>61.161290322580648</c:v>
                </c:pt>
                <c:pt idx="9">
                  <c:v>73.451612903225808</c:v>
                </c:pt>
                <c:pt idx="10">
                  <c:v>83.193548387096769</c:v>
                </c:pt>
                <c:pt idx="11">
                  <c:v>126.96774193548387</c:v>
                </c:pt>
              </c:numCache>
            </c:numRef>
          </c:val>
        </c:ser>
        <c:ser>
          <c:idx val="2"/>
          <c:order val="2"/>
          <c:tx>
            <c:strRef>
              <c:f>'Per Day Average Graphs'!$J$17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'Per Day Average Graphs'!$G$18:$G$29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'Per Day Average Graphs'!$J$18:$J$29</c:f>
              <c:numCache>
                <c:formatCode>0</c:formatCode>
                <c:ptCount val="12"/>
                <c:pt idx="0">
                  <c:v>28.233333333333334</c:v>
                </c:pt>
                <c:pt idx="1">
                  <c:v>28.333333333333332</c:v>
                </c:pt>
                <c:pt idx="2">
                  <c:v>57.266666666666666</c:v>
                </c:pt>
                <c:pt idx="3">
                  <c:v>44.233333333333334</c:v>
                </c:pt>
                <c:pt idx="4">
                  <c:v>51.466666666666669</c:v>
                </c:pt>
                <c:pt idx="5">
                  <c:v>113.23333333333333</c:v>
                </c:pt>
                <c:pt idx="6">
                  <c:v>24.466666666666665</c:v>
                </c:pt>
                <c:pt idx="7">
                  <c:v>29.533333333333335</c:v>
                </c:pt>
                <c:pt idx="8">
                  <c:v>30.766666666666666</c:v>
                </c:pt>
                <c:pt idx="9">
                  <c:v>31.566666666666666</c:v>
                </c:pt>
                <c:pt idx="10">
                  <c:v>55.4</c:v>
                </c:pt>
                <c:pt idx="11">
                  <c:v>53.533333333333331</c:v>
                </c:pt>
              </c:numCache>
            </c:numRef>
          </c:val>
        </c:ser>
        <c:ser>
          <c:idx val="3"/>
          <c:order val="3"/>
          <c:tx>
            <c:strRef>
              <c:f>'Per Day Average Graphs'!$K$17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'Per Day Average Graphs'!$G$18:$G$29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'Per Day Average Graphs'!$K$18:$K$29</c:f>
              <c:numCache>
                <c:formatCode>0</c:formatCode>
                <c:ptCount val="12"/>
                <c:pt idx="0">
                  <c:v>32.774193548387096</c:v>
                </c:pt>
                <c:pt idx="1">
                  <c:v>17.258064516129032</c:v>
                </c:pt>
                <c:pt idx="2">
                  <c:v>58.193548387096776</c:v>
                </c:pt>
                <c:pt idx="3">
                  <c:v>42.967741935483872</c:v>
                </c:pt>
                <c:pt idx="4">
                  <c:v>51.70967741935484</c:v>
                </c:pt>
                <c:pt idx="5">
                  <c:v>46.903225806451616</c:v>
                </c:pt>
                <c:pt idx="6">
                  <c:v>43.161290322580648</c:v>
                </c:pt>
                <c:pt idx="7">
                  <c:v>32.483870967741936</c:v>
                </c:pt>
                <c:pt idx="8">
                  <c:v>36.258064516129032</c:v>
                </c:pt>
                <c:pt idx="9">
                  <c:v>41.87096774193548</c:v>
                </c:pt>
                <c:pt idx="10">
                  <c:v>99.161290322580641</c:v>
                </c:pt>
                <c:pt idx="11">
                  <c:v>23.451612903225808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567488"/>
        <c:axId val="150567880"/>
      </c:barChart>
      <c:catAx>
        <c:axId val="15056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67880"/>
        <c:crosses val="autoZero"/>
        <c:auto val="1"/>
        <c:lblAlgn val="ctr"/>
        <c:lblOffset val="100"/>
        <c:noMultiLvlLbl val="0"/>
      </c:catAx>
      <c:valAx>
        <c:axId val="150567880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67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 smtClean="0"/>
              <a:t>McNary</a:t>
            </a:r>
            <a:r>
              <a:rPr lang="en-US" sz="1800" b="1" dirty="0" smtClean="0"/>
              <a:t> 2005-2008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4 year breaks'!$K$3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'Monthly 4 year breaks'!$L$2:$R$2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breaks'!$L$3:$R$3</c:f>
              <c:numCache>
                <c:formatCode>General</c:formatCode>
                <c:ptCount val="7"/>
                <c:pt idx="0">
                  <c:v>17</c:v>
                </c:pt>
                <c:pt idx="1">
                  <c:v>73</c:v>
                </c:pt>
                <c:pt idx="2">
                  <c:v>752</c:v>
                </c:pt>
                <c:pt idx="3">
                  <c:v>847</c:v>
                </c:pt>
                <c:pt idx="4">
                  <c:v>1016</c:v>
                </c:pt>
                <c:pt idx="5">
                  <c:v>1389</c:v>
                </c:pt>
                <c:pt idx="6">
                  <c:v>1670</c:v>
                </c:pt>
              </c:numCache>
            </c:numRef>
          </c:val>
        </c:ser>
        <c:ser>
          <c:idx val="1"/>
          <c:order val="1"/>
          <c:tx>
            <c:strRef>
              <c:f>'Monthly 4 year breaks'!$K$4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'Monthly 4 year breaks'!$L$2:$R$2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breaks'!$L$4:$R$4</c:f>
              <c:numCache>
                <c:formatCode>General</c:formatCode>
                <c:ptCount val="7"/>
                <c:pt idx="0">
                  <c:v>0</c:v>
                </c:pt>
                <c:pt idx="1">
                  <c:v>93</c:v>
                </c:pt>
                <c:pt idx="2">
                  <c:v>335</c:v>
                </c:pt>
                <c:pt idx="3">
                  <c:v>850</c:v>
                </c:pt>
                <c:pt idx="4">
                  <c:v>535</c:v>
                </c:pt>
                <c:pt idx="5">
                  <c:v>396</c:v>
                </c:pt>
                <c:pt idx="6">
                  <c:v>608</c:v>
                </c:pt>
              </c:numCache>
            </c:numRef>
          </c:val>
        </c:ser>
        <c:ser>
          <c:idx val="2"/>
          <c:order val="2"/>
          <c:tx>
            <c:strRef>
              <c:f>'Monthly 4 year breaks'!$K$5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'Monthly 4 year breaks'!$L$2:$R$2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breaks'!$L$5:$R$5</c:f>
              <c:numCache>
                <c:formatCode>General</c:formatCode>
                <c:ptCount val="7"/>
                <c:pt idx="0">
                  <c:v>0</c:v>
                </c:pt>
                <c:pt idx="1">
                  <c:v>228</c:v>
                </c:pt>
                <c:pt idx="2">
                  <c:v>1527</c:v>
                </c:pt>
                <c:pt idx="3">
                  <c:v>1718</c:v>
                </c:pt>
                <c:pt idx="4">
                  <c:v>1804</c:v>
                </c:pt>
                <c:pt idx="5">
                  <c:v>665</c:v>
                </c:pt>
                <c:pt idx="6">
                  <c:v>1384</c:v>
                </c:pt>
              </c:numCache>
            </c:numRef>
          </c:val>
        </c:ser>
        <c:ser>
          <c:idx val="3"/>
          <c:order val="3"/>
          <c:tx>
            <c:strRef>
              <c:f>'Monthly 4 year breaks'!$K$6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'Monthly 4 year breaks'!$L$2:$R$2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breaks'!$L$6:$R$6</c:f>
              <c:numCache>
                <c:formatCode>General</c:formatCode>
                <c:ptCount val="7"/>
                <c:pt idx="0">
                  <c:v>0</c:v>
                </c:pt>
                <c:pt idx="1">
                  <c:v>75</c:v>
                </c:pt>
                <c:pt idx="2">
                  <c:v>3024</c:v>
                </c:pt>
                <c:pt idx="3">
                  <c:v>1327</c:v>
                </c:pt>
                <c:pt idx="4">
                  <c:v>1332</c:v>
                </c:pt>
                <c:pt idx="5">
                  <c:v>647</c:v>
                </c:pt>
                <c:pt idx="6">
                  <c:v>1614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568664"/>
        <c:axId val="150569056"/>
      </c:barChart>
      <c:catAx>
        <c:axId val="150568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69056"/>
        <c:crosses val="autoZero"/>
        <c:auto val="1"/>
        <c:lblAlgn val="ctr"/>
        <c:lblOffset val="100"/>
        <c:noMultiLvlLbl val="0"/>
      </c:catAx>
      <c:valAx>
        <c:axId val="150569056"/>
        <c:scaling>
          <c:orientation val="minMax"/>
          <c:max val="40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68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 smtClean="0"/>
              <a:t>McNary</a:t>
            </a:r>
            <a:r>
              <a:rPr lang="en-US" sz="1800" b="1" dirty="0" smtClean="0"/>
              <a:t> 2009-2012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4 year breaks'!$K$9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'Monthly 4 year breaks'!$L$8:$R$8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breaks'!$L$9:$R$9</c:f>
              <c:numCache>
                <c:formatCode>General</c:formatCode>
                <c:ptCount val="7"/>
                <c:pt idx="0">
                  <c:v>0</c:v>
                </c:pt>
                <c:pt idx="1">
                  <c:v>80</c:v>
                </c:pt>
                <c:pt idx="2">
                  <c:v>1864</c:v>
                </c:pt>
                <c:pt idx="3">
                  <c:v>1544</c:v>
                </c:pt>
                <c:pt idx="4">
                  <c:v>1603</c:v>
                </c:pt>
                <c:pt idx="5">
                  <c:v>2821</c:v>
                </c:pt>
                <c:pt idx="6">
                  <c:v>958</c:v>
                </c:pt>
              </c:numCache>
            </c:numRef>
          </c:val>
        </c:ser>
        <c:ser>
          <c:idx val="1"/>
          <c:order val="1"/>
          <c:tx>
            <c:strRef>
              <c:f>'Monthly 4 year breaks'!$K$10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'Monthly 4 year breaks'!$L$8:$R$8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breaks'!$L$10:$R$10</c:f>
              <c:numCache>
                <c:formatCode>General</c:formatCode>
                <c:ptCount val="7"/>
                <c:pt idx="0">
                  <c:v>0</c:v>
                </c:pt>
                <c:pt idx="1">
                  <c:v>70</c:v>
                </c:pt>
                <c:pt idx="2">
                  <c:v>3766</c:v>
                </c:pt>
                <c:pt idx="3">
                  <c:v>3397</c:v>
                </c:pt>
                <c:pt idx="4">
                  <c:v>1454</c:v>
                </c:pt>
                <c:pt idx="5">
                  <c:v>1338</c:v>
                </c:pt>
                <c:pt idx="6">
                  <c:v>1047</c:v>
                </c:pt>
              </c:numCache>
            </c:numRef>
          </c:val>
        </c:ser>
        <c:ser>
          <c:idx val="2"/>
          <c:order val="2"/>
          <c:tx>
            <c:strRef>
              <c:f>'Monthly 4 year breaks'!$K$11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'Monthly 4 year breaks'!$L$8:$R$8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breaks'!$L$11:$R$11</c:f>
              <c:numCache>
                <c:formatCode>General</c:formatCode>
                <c:ptCount val="7"/>
                <c:pt idx="0">
                  <c:v>0</c:v>
                </c:pt>
                <c:pt idx="1">
                  <c:v>417</c:v>
                </c:pt>
                <c:pt idx="2">
                  <c:v>2571</c:v>
                </c:pt>
                <c:pt idx="3">
                  <c:v>734</c:v>
                </c:pt>
                <c:pt idx="4">
                  <c:v>1338</c:v>
                </c:pt>
                <c:pt idx="5">
                  <c:v>271</c:v>
                </c:pt>
                <c:pt idx="6">
                  <c:v>700</c:v>
                </c:pt>
              </c:numCache>
            </c:numRef>
          </c:val>
        </c:ser>
        <c:ser>
          <c:idx val="3"/>
          <c:order val="3"/>
          <c:tx>
            <c:strRef>
              <c:f>'Monthly 4 year breaks'!$K$12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'Monthly 4 year breaks'!$L$8:$R$8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breaks'!$L$12:$R$12</c:f>
              <c:numCache>
                <c:formatCode>General</c:formatCode>
                <c:ptCount val="7"/>
                <c:pt idx="0">
                  <c:v>7</c:v>
                </c:pt>
                <c:pt idx="1">
                  <c:v>516</c:v>
                </c:pt>
                <c:pt idx="2">
                  <c:v>3703</c:v>
                </c:pt>
                <c:pt idx="3">
                  <c:v>886</c:v>
                </c:pt>
                <c:pt idx="4">
                  <c:v>1007</c:v>
                </c:pt>
                <c:pt idx="5">
                  <c:v>52</c:v>
                </c:pt>
                <c:pt idx="6">
                  <c:v>459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569840"/>
        <c:axId val="150570232"/>
      </c:barChart>
      <c:catAx>
        <c:axId val="15056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70232"/>
        <c:crosses val="autoZero"/>
        <c:auto val="1"/>
        <c:lblAlgn val="ctr"/>
        <c:lblOffset val="100"/>
        <c:noMultiLvlLbl val="0"/>
      </c:catAx>
      <c:valAx>
        <c:axId val="150570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6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 smtClean="0"/>
              <a:t>McNary</a:t>
            </a:r>
            <a:r>
              <a:rPr lang="en-US" sz="1800" b="1" baseline="0" dirty="0" smtClean="0"/>
              <a:t> </a:t>
            </a:r>
            <a:r>
              <a:rPr lang="en-US" sz="1800" b="1" dirty="0" smtClean="0"/>
              <a:t>2013-2016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8375926693373858E-2"/>
          <c:y val="8.2304011471979535E-2"/>
          <c:w val="0.93554220196159688"/>
          <c:h val="0.82735600237085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'Monthly 4 year breaks'!$K$16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'Monthly 4 year breaks'!$L$15:$R$15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breaks'!$L$16:$R$16</c:f>
              <c:numCache>
                <c:formatCode>General</c:formatCode>
                <c:ptCount val="7"/>
                <c:pt idx="0">
                  <c:v>2</c:v>
                </c:pt>
                <c:pt idx="1">
                  <c:v>557</c:v>
                </c:pt>
                <c:pt idx="2">
                  <c:v>1896</c:v>
                </c:pt>
                <c:pt idx="3">
                  <c:v>923</c:v>
                </c:pt>
                <c:pt idx="4">
                  <c:v>1124</c:v>
                </c:pt>
                <c:pt idx="5">
                  <c:v>770</c:v>
                </c:pt>
                <c:pt idx="6">
                  <c:v>3192</c:v>
                </c:pt>
              </c:numCache>
            </c:numRef>
          </c:val>
        </c:ser>
        <c:ser>
          <c:idx val="1"/>
          <c:order val="1"/>
          <c:tx>
            <c:strRef>
              <c:f>'Monthly 4 year breaks'!$K$17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'Monthly 4 year breaks'!$L$15:$R$15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breaks'!$L$17:$R$17</c:f>
              <c:numCache>
                <c:formatCode>General</c:formatCode>
                <c:ptCount val="7"/>
                <c:pt idx="0">
                  <c:v>0</c:v>
                </c:pt>
                <c:pt idx="1">
                  <c:v>295</c:v>
                </c:pt>
                <c:pt idx="2">
                  <c:v>2277</c:v>
                </c:pt>
                <c:pt idx="3">
                  <c:v>947</c:v>
                </c:pt>
                <c:pt idx="4">
                  <c:v>1298</c:v>
                </c:pt>
                <c:pt idx="5">
                  <c:v>2070</c:v>
                </c:pt>
                <c:pt idx="6">
                  <c:v>3688</c:v>
                </c:pt>
              </c:numCache>
            </c:numRef>
          </c:val>
        </c:ser>
        <c:ser>
          <c:idx val="2"/>
          <c:order val="2"/>
          <c:tx>
            <c:strRef>
              <c:f>'Monthly 4 year breaks'!$K$18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'Monthly 4 year breaks'!$L$15:$R$15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breaks'!$L$18:$R$18</c:f>
              <c:numCache>
                <c:formatCode>General</c:formatCode>
                <c:ptCount val="7"/>
                <c:pt idx="0">
                  <c:v>0</c:v>
                </c:pt>
                <c:pt idx="1">
                  <c:v>1225</c:v>
                </c:pt>
                <c:pt idx="2">
                  <c:v>2579</c:v>
                </c:pt>
                <c:pt idx="3">
                  <c:v>1662</c:v>
                </c:pt>
                <c:pt idx="4">
                  <c:v>3074</c:v>
                </c:pt>
                <c:pt idx="5">
                  <c:v>2233</c:v>
                </c:pt>
                <c:pt idx="6">
                  <c:v>2051</c:v>
                </c:pt>
              </c:numCache>
            </c:numRef>
          </c:val>
        </c:ser>
        <c:ser>
          <c:idx val="3"/>
          <c:order val="3"/>
          <c:tx>
            <c:strRef>
              <c:f>'Monthly 4 year breaks'!$K$19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'Monthly 4 year breaks'!$L$15:$R$15</c:f>
              <c:strCache>
                <c:ptCount val="7"/>
                <c:pt idx="0">
                  <c:v>March</c:v>
                </c:pt>
                <c:pt idx="1">
                  <c:v>April</c:v>
                </c:pt>
                <c:pt idx="2">
                  <c:v>May 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</c:v>
                </c:pt>
              </c:strCache>
            </c:strRef>
          </c:cat>
          <c:val>
            <c:numRef>
              <c:f>'Monthly 4 year breaks'!$L$19:$R$19</c:f>
              <c:numCache>
                <c:formatCode>General</c:formatCode>
                <c:ptCount val="7"/>
                <c:pt idx="0">
                  <c:v>0</c:v>
                </c:pt>
                <c:pt idx="1">
                  <c:v>1109</c:v>
                </c:pt>
                <c:pt idx="2">
                  <c:v>3936</c:v>
                </c:pt>
                <c:pt idx="3">
                  <c:v>1606</c:v>
                </c:pt>
                <c:pt idx="4">
                  <c:v>727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571016"/>
        <c:axId val="236050496"/>
      </c:barChart>
      <c:catAx>
        <c:axId val="15057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50496"/>
        <c:crosses val="autoZero"/>
        <c:auto val="1"/>
        <c:lblAlgn val="ctr"/>
        <c:lblOffset val="100"/>
        <c:noMultiLvlLbl val="0"/>
      </c:catAx>
      <c:valAx>
        <c:axId val="236050496"/>
        <c:scaling>
          <c:orientation val="minMax"/>
          <c:max val="40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71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>
                <a:latin typeface="+mj-lt"/>
              </a:rPr>
              <a:t>McNary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dirty="0" smtClean="0">
                <a:latin typeface="+mj-lt"/>
              </a:rPr>
              <a:t>(2005-2016)</a:t>
            </a:r>
            <a:r>
              <a:rPr lang="en-US" sz="1800" b="1" baseline="0" dirty="0" smtClean="0">
                <a:latin typeface="+mj-lt"/>
              </a:rPr>
              <a:t> </a:t>
            </a:r>
            <a:r>
              <a:rPr lang="en-US" baseline="0" dirty="0" smtClean="0"/>
              <a:t>GULL</a:t>
            </a:r>
            <a:r>
              <a:rPr lang="en-US" baseline="0" dirty="0"/>
              <a:t>, AWPE, CATE &amp; </a:t>
            </a:r>
            <a:r>
              <a:rPr lang="en-US" baseline="0" dirty="0" smtClean="0"/>
              <a:t>DCCO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Monthly!$C$2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Monthly!$A$3:$A$14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Monthly!$C$3:$C$14</c:f>
              <c:numCache>
                <c:formatCode>General</c:formatCode>
                <c:ptCount val="12"/>
                <c:pt idx="0">
                  <c:v>73</c:v>
                </c:pt>
                <c:pt idx="1">
                  <c:v>93</c:v>
                </c:pt>
                <c:pt idx="2">
                  <c:v>228</c:v>
                </c:pt>
                <c:pt idx="3">
                  <c:v>75</c:v>
                </c:pt>
                <c:pt idx="4">
                  <c:v>80</c:v>
                </c:pt>
                <c:pt idx="5">
                  <c:v>70</c:v>
                </c:pt>
                <c:pt idx="6">
                  <c:v>417</c:v>
                </c:pt>
                <c:pt idx="7">
                  <c:v>516</c:v>
                </c:pt>
                <c:pt idx="8">
                  <c:v>557</c:v>
                </c:pt>
                <c:pt idx="9">
                  <c:v>295</c:v>
                </c:pt>
                <c:pt idx="10">
                  <c:v>1225</c:v>
                </c:pt>
                <c:pt idx="11">
                  <c:v>1109</c:v>
                </c:pt>
              </c:numCache>
            </c:numRef>
          </c:val>
        </c:ser>
        <c:ser>
          <c:idx val="1"/>
          <c:order val="1"/>
          <c:tx>
            <c:strRef>
              <c:f>Monthly!$D$2</c:f>
              <c:strCache>
                <c:ptCount val="1"/>
                <c:pt idx="0">
                  <c:v>May 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Monthly!$A$3:$A$14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Monthly!$D$3:$D$14</c:f>
              <c:numCache>
                <c:formatCode>General</c:formatCode>
                <c:ptCount val="12"/>
                <c:pt idx="0">
                  <c:v>752</c:v>
                </c:pt>
                <c:pt idx="1">
                  <c:v>335</c:v>
                </c:pt>
                <c:pt idx="2">
                  <c:v>1527</c:v>
                </c:pt>
                <c:pt idx="3">
                  <c:v>3024</c:v>
                </c:pt>
                <c:pt idx="4">
                  <c:v>1864</c:v>
                </c:pt>
                <c:pt idx="5">
                  <c:v>3766</c:v>
                </c:pt>
                <c:pt idx="6">
                  <c:v>2571</c:v>
                </c:pt>
                <c:pt idx="7">
                  <c:v>3703</c:v>
                </c:pt>
                <c:pt idx="8">
                  <c:v>1896</c:v>
                </c:pt>
                <c:pt idx="9">
                  <c:v>2277</c:v>
                </c:pt>
                <c:pt idx="10">
                  <c:v>2579</c:v>
                </c:pt>
                <c:pt idx="11">
                  <c:v>3936</c:v>
                </c:pt>
              </c:numCache>
            </c:numRef>
          </c:val>
        </c:ser>
        <c:ser>
          <c:idx val="2"/>
          <c:order val="2"/>
          <c:tx>
            <c:strRef>
              <c:f>Monthly!$E$2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Monthly!$A$3:$A$14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Monthly!$E$3:$E$14</c:f>
              <c:numCache>
                <c:formatCode>General</c:formatCode>
                <c:ptCount val="12"/>
                <c:pt idx="0">
                  <c:v>847</c:v>
                </c:pt>
                <c:pt idx="1">
                  <c:v>850</c:v>
                </c:pt>
                <c:pt idx="2">
                  <c:v>1718</c:v>
                </c:pt>
                <c:pt idx="3">
                  <c:v>1327</c:v>
                </c:pt>
                <c:pt idx="4">
                  <c:v>1544</c:v>
                </c:pt>
                <c:pt idx="5">
                  <c:v>3397</c:v>
                </c:pt>
                <c:pt idx="6">
                  <c:v>734</c:v>
                </c:pt>
                <c:pt idx="7">
                  <c:v>886</c:v>
                </c:pt>
                <c:pt idx="8">
                  <c:v>923</c:v>
                </c:pt>
                <c:pt idx="9">
                  <c:v>947</c:v>
                </c:pt>
                <c:pt idx="10">
                  <c:v>1662</c:v>
                </c:pt>
                <c:pt idx="11">
                  <c:v>1606</c:v>
                </c:pt>
              </c:numCache>
            </c:numRef>
          </c:val>
        </c:ser>
        <c:ser>
          <c:idx val="3"/>
          <c:order val="3"/>
          <c:tx>
            <c:strRef>
              <c:f>Monthly!$F$2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Monthly!$A$3:$A$14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Monthly!$F$3:$F$14</c:f>
              <c:numCache>
                <c:formatCode>General</c:formatCode>
                <c:ptCount val="12"/>
                <c:pt idx="0">
                  <c:v>1016</c:v>
                </c:pt>
                <c:pt idx="1">
                  <c:v>535</c:v>
                </c:pt>
                <c:pt idx="2">
                  <c:v>1804</c:v>
                </c:pt>
                <c:pt idx="3">
                  <c:v>1332</c:v>
                </c:pt>
                <c:pt idx="4">
                  <c:v>1603</c:v>
                </c:pt>
                <c:pt idx="5">
                  <c:v>1454</c:v>
                </c:pt>
                <c:pt idx="6">
                  <c:v>1338</c:v>
                </c:pt>
                <c:pt idx="7">
                  <c:v>1007</c:v>
                </c:pt>
                <c:pt idx="8">
                  <c:v>1124</c:v>
                </c:pt>
                <c:pt idx="9">
                  <c:v>1298</c:v>
                </c:pt>
                <c:pt idx="10">
                  <c:v>3074</c:v>
                </c:pt>
                <c:pt idx="11">
                  <c:v>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051280"/>
        <c:axId val="236051672"/>
      </c:barChart>
      <c:catAx>
        <c:axId val="23605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51672"/>
        <c:crosses val="autoZero"/>
        <c:auto val="1"/>
        <c:lblAlgn val="ctr"/>
        <c:lblOffset val="100"/>
        <c:noMultiLvlLbl val="0"/>
      </c:catAx>
      <c:valAx>
        <c:axId val="236051672"/>
        <c:scaling>
          <c:orientation val="minMax"/>
          <c:max val="40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5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John</a:t>
            </a:r>
            <a:r>
              <a:rPr lang="en-US" baseline="0"/>
              <a:t> Day (2005-2015)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'John Day''s Numbers'!$A$20</c:f>
              <c:strCache>
                <c:ptCount val="1"/>
                <c:pt idx="0">
                  <c:v>AP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'John Day''s Numbers'!$B$19:$L$19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'John Day''s Numbers'!$B$20:$L$20</c:f>
              <c:numCache>
                <c:formatCode>General</c:formatCode>
                <c:ptCount val="11"/>
                <c:pt idx="0">
                  <c:v>26</c:v>
                </c:pt>
                <c:pt idx="1">
                  <c:v>336</c:v>
                </c:pt>
                <c:pt idx="2">
                  <c:v>175</c:v>
                </c:pt>
                <c:pt idx="3">
                  <c:v>498</c:v>
                </c:pt>
                <c:pt idx="4">
                  <c:v>780</c:v>
                </c:pt>
                <c:pt idx="5">
                  <c:v>95</c:v>
                </c:pt>
                <c:pt idx="6">
                  <c:v>106</c:v>
                </c:pt>
                <c:pt idx="7">
                  <c:v>221</c:v>
                </c:pt>
                <c:pt idx="8">
                  <c:v>725</c:v>
                </c:pt>
                <c:pt idx="9">
                  <c:v>716</c:v>
                </c:pt>
                <c:pt idx="10">
                  <c:v>1040</c:v>
                </c:pt>
              </c:numCache>
            </c:numRef>
          </c:val>
        </c:ser>
        <c:ser>
          <c:idx val="1"/>
          <c:order val="1"/>
          <c:tx>
            <c:strRef>
              <c:f>'John Day''s Numbers'!$A$21</c:f>
              <c:strCache>
                <c:ptCount val="1"/>
                <c:pt idx="0">
                  <c:v>MY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'John Day''s Numbers'!$B$19:$L$19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'John Day''s Numbers'!$B$21:$L$21</c:f>
              <c:numCache>
                <c:formatCode>General</c:formatCode>
                <c:ptCount val="11"/>
                <c:pt idx="0">
                  <c:v>516</c:v>
                </c:pt>
                <c:pt idx="1">
                  <c:v>4994</c:v>
                </c:pt>
                <c:pt idx="2">
                  <c:v>4447</c:v>
                </c:pt>
                <c:pt idx="3">
                  <c:v>5700</c:v>
                </c:pt>
                <c:pt idx="4">
                  <c:v>4337</c:v>
                </c:pt>
                <c:pt idx="5">
                  <c:v>266</c:v>
                </c:pt>
                <c:pt idx="6">
                  <c:v>486</c:v>
                </c:pt>
                <c:pt idx="7">
                  <c:v>1450</c:v>
                </c:pt>
                <c:pt idx="8">
                  <c:v>1520</c:v>
                </c:pt>
                <c:pt idx="9">
                  <c:v>1800</c:v>
                </c:pt>
                <c:pt idx="10">
                  <c:v>2346</c:v>
                </c:pt>
              </c:numCache>
            </c:numRef>
          </c:val>
        </c:ser>
        <c:ser>
          <c:idx val="2"/>
          <c:order val="2"/>
          <c:tx>
            <c:strRef>
              <c:f>'John Day''s Numbers'!$A$22</c:f>
              <c:strCache>
                <c:ptCount val="1"/>
                <c:pt idx="0">
                  <c:v>JN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'John Day''s Numbers'!$B$19:$L$19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'John Day''s Numbers'!$B$22:$L$22</c:f>
              <c:numCache>
                <c:formatCode>General</c:formatCode>
                <c:ptCount val="11"/>
                <c:pt idx="0">
                  <c:v>348</c:v>
                </c:pt>
                <c:pt idx="1">
                  <c:v>2833</c:v>
                </c:pt>
                <c:pt idx="2">
                  <c:v>3513</c:v>
                </c:pt>
                <c:pt idx="3">
                  <c:v>2048</c:v>
                </c:pt>
                <c:pt idx="4">
                  <c:v>2930</c:v>
                </c:pt>
                <c:pt idx="5">
                  <c:v>799</c:v>
                </c:pt>
                <c:pt idx="6">
                  <c:v>85</c:v>
                </c:pt>
                <c:pt idx="7">
                  <c:v>210</c:v>
                </c:pt>
                <c:pt idx="8">
                  <c:v>1123</c:v>
                </c:pt>
                <c:pt idx="9">
                  <c:v>944</c:v>
                </c:pt>
                <c:pt idx="10">
                  <c:v>857</c:v>
                </c:pt>
              </c:numCache>
            </c:numRef>
          </c:val>
        </c:ser>
        <c:ser>
          <c:idx val="3"/>
          <c:order val="3"/>
          <c:tx>
            <c:strRef>
              <c:f>'John Day''s Numbers'!$A$23</c:f>
              <c:strCache>
                <c:ptCount val="1"/>
                <c:pt idx="0">
                  <c:v>JL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numRef>
              <c:f>'John Day''s Numbers'!$B$19:$L$19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'John Day''s Numbers'!$B$23:$L$23</c:f>
              <c:numCache>
                <c:formatCode>General</c:formatCode>
                <c:ptCount val="11"/>
                <c:pt idx="0">
                  <c:v>1026</c:v>
                </c:pt>
                <c:pt idx="1">
                  <c:v>2290</c:v>
                </c:pt>
                <c:pt idx="2">
                  <c:v>4440</c:v>
                </c:pt>
                <c:pt idx="3">
                  <c:v>2793</c:v>
                </c:pt>
                <c:pt idx="4">
                  <c:v>2249</c:v>
                </c:pt>
                <c:pt idx="5">
                  <c:v>426</c:v>
                </c:pt>
                <c:pt idx="6">
                  <c:v>435</c:v>
                </c:pt>
                <c:pt idx="7">
                  <c:v>601</c:v>
                </c:pt>
                <c:pt idx="8">
                  <c:v>939</c:v>
                </c:pt>
                <c:pt idx="9">
                  <c:v>1046</c:v>
                </c:pt>
                <c:pt idx="10">
                  <c:v>2242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052456"/>
        <c:axId val="236052848"/>
      </c:barChart>
      <c:catAx>
        <c:axId val="236052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052848"/>
        <c:crosses val="autoZero"/>
        <c:auto val="1"/>
        <c:lblAlgn val="ctr"/>
        <c:lblOffset val="100"/>
        <c:noMultiLvlLbl val="0"/>
      </c:catAx>
      <c:valAx>
        <c:axId val="236052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60524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McNary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007773166285249E-2"/>
          <c:y val="5.4307116104868922E-2"/>
          <c:w val="0.86859987329170196"/>
          <c:h val="0.859413135155858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'Per Day Average Graphs'!$F$31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'Per Day Average Graphs'!$E$32:$E$38</c:f>
              <c:numCache>
                <c:formatCode>0</c:formatCode>
                <c:ptCount val="7"/>
                <c:pt idx="0" formatCode="General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'Per Day Average Graphs'!$F$32:$F$38</c:f>
              <c:numCache>
                <c:formatCode>0</c:formatCode>
                <c:ptCount val="7"/>
                <c:pt idx="0">
                  <c:v>2.3333333333333335</c:v>
                </c:pt>
                <c:pt idx="1">
                  <c:v>13.9</c:v>
                </c:pt>
                <c:pt idx="2">
                  <c:v>17.2</c:v>
                </c:pt>
                <c:pt idx="3">
                  <c:v>18.566666666666666</c:v>
                </c:pt>
                <c:pt idx="4">
                  <c:v>9.8333333333333357</c:v>
                </c:pt>
                <c:pt idx="5">
                  <c:v>40.833333333333336</c:v>
                </c:pt>
                <c:pt idx="6">
                  <c:v>36.966666666666633</c:v>
                </c:pt>
              </c:numCache>
            </c:numRef>
          </c:val>
        </c:ser>
        <c:ser>
          <c:idx val="1"/>
          <c:order val="1"/>
          <c:tx>
            <c:strRef>
              <c:f>'Per Day Average Graphs'!$G$31</c:f>
              <c:strCache>
                <c:ptCount val="1"/>
                <c:pt idx="0">
                  <c:v>May 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'Per Day Average Graphs'!$E$32:$E$38</c:f>
              <c:numCache>
                <c:formatCode>0</c:formatCode>
                <c:ptCount val="7"/>
                <c:pt idx="0" formatCode="General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'Per Day Average Graphs'!$G$32:$G$38</c:f>
              <c:numCache>
                <c:formatCode>0</c:formatCode>
                <c:ptCount val="7"/>
                <c:pt idx="0">
                  <c:v>121.48387096774194</c:v>
                </c:pt>
                <c:pt idx="1">
                  <c:v>82.935483870967744</c:v>
                </c:pt>
                <c:pt idx="2">
                  <c:v>119.45161290322582</c:v>
                </c:pt>
                <c:pt idx="3">
                  <c:v>61.161290322580662</c:v>
                </c:pt>
                <c:pt idx="4">
                  <c:v>73.451612903225822</c:v>
                </c:pt>
                <c:pt idx="5">
                  <c:v>83.19354838709674</c:v>
                </c:pt>
                <c:pt idx="6">
                  <c:v>126.96774193548384</c:v>
                </c:pt>
              </c:numCache>
            </c:numRef>
          </c:val>
        </c:ser>
        <c:ser>
          <c:idx val="2"/>
          <c:order val="2"/>
          <c:tx>
            <c:strRef>
              <c:f>'Per Day Average Graphs'!$H$31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'Per Day Average Graphs'!$E$32:$E$38</c:f>
              <c:numCache>
                <c:formatCode>0</c:formatCode>
                <c:ptCount val="7"/>
                <c:pt idx="0" formatCode="General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'Per Day Average Graphs'!$H$32:$H$38</c:f>
              <c:numCache>
                <c:formatCode>0</c:formatCode>
                <c:ptCount val="7"/>
                <c:pt idx="0">
                  <c:v>113.23333333333331</c:v>
                </c:pt>
                <c:pt idx="1">
                  <c:v>24.466666666666658</c:v>
                </c:pt>
                <c:pt idx="2">
                  <c:v>29.533333333333317</c:v>
                </c:pt>
                <c:pt idx="3">
                  <c:v>30.766666666666666</c:v>
                </c:pt>
                <c:pt idx="4">
                  <c:v>31.566666666666666</c:v>
                </c:pt>
                <c:pt idx="5">
                  <c:v>55.4</c:v>
                </c:pt>
                <c:pt idx="6">
                  <c:v>53.533333333333331</c:v>
                </c:pt>
              </c:numCache>
            </c:numRef>
          </c:val>
        </c:ser>
        <c:ser>
          <c:idx val="3"/>
          <c:order val="3"/>
          <c:tx>
            <c:strRef>
              <c:f>'Per Day Average Graphs'!$I$31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'Per Day Average Graphs'!$E$32:$E$38</c:f>
              <c:numCache>
                <c:formatCode>0</c:formatCode>
                <c:ptCount val="7"/>
                <c:pt idx="0" formatCode="General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'Per Day Average Graphs'!$I$32:$I$38</c:f>
              <c:numCache>
                <c:formatCode>0</c:formatCode>
                <c:ptCount val="7"/>
                <c:pt idx="0">
                  <c:v>46.903225806451616</c:v>
                </c:pt>
                <c:pt idx="1">
                  <c:v>43.161290322580662</c:v>
                </c:pt>
                <c:pt idx="2">
                  <c:v>32.483870967741922</c:v>
                </c:pt>
                <c:pt idx="3">
                  <c:v>36.258064516129032</c:v>
                </c:pt>
                <c:pt idx="4">
                  <c:v>41.870967741935466</c:v>
                </c:pt>
                <c:pt idx="5">
                  <c:v>99.161290322580598</c:v>
                </c:pt>
                <c:pt idx="6">
                  <c:v>23.451612903225794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053632"/>
        <c:axId val="236054024"/>
      </c:barChart>
      <c:lineChart>
        <c:grouping val="standard"/>
        <c:varyColors val="0"/>
        <c:ser>
          <c:idx val="4"/>
          <c:order val="4"/>
          <c:tx>
            <c:strRef>
              <c:f>'Per Day Average Graphs'!$J$31</c:f>
              <c:strCache>
                <c:ptCount val="1"/>
                <c:pt idx="0">
                  <c:v>Total Count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'Per Day Average Graphs'!$E$32:$E$38</c:f>
              <c:numCache>
                <c:formatCode>0</c:formatCode>
                <c:ptCount val="7"/>
                <c:pt idx="0" formatCode="General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'Per Day Average Graphs'!$J$32:$J$38</c:f>
              <c:numCache>
                <c:formatCode>0</c:formatCode>
                <c:ptCount val="7"/>
                <c:pt idx="0">
                  <c:v>8687</c:v>
                </c:pt>
                <c:pt idx="1">
                  <c:v>5060</c:v>
                </c:pt>
                <c:pt idx="2">
                  <c:v>6112</c:v>
                </c:pt>
                <c:pt idx="3">
                  <c:v>4500</c:v>
                </c:pt>
                <c:pt idx="4">
                  <c:v>4817</c:v>
                </c:pt>
                <c:pt idx="5">
                  <c:v>8540</c:v>
                </c:pt>
                <c:pt idx="6">
                  <c:v>7378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278280"/>
        <c:axId val="236277888"/>
      </c:lineChart>
      <c:catAx>
        <c:axId val="23605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54024"/>
        <c:crosses val="autoZero"/>
        <c:auto val="1"/>
        <c:lblAlgn val="ctr"/>
        <c:lblOffset val="100"/>
        <c:noMultiLvlLbl val="0"/>
      </c:catAx>
      <c:valAx>
        <c:axId val="23605402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Average</a:t>
                </a:r>
                <a:r>
                  <a:rPr lang="en-US" baseline="0" dirty="0"/>
                  <a:t> </a:t>
                </a:r>
                <a:r>
                  <a:rPr lang="en-US" baseline="0" dirty="0" smtClean="0"/>
                  <a:t>Bird Count Per </a:t>
                </a:r>
                <a:r>
                  <a:rPr lang="en-US" baseline="0" dirty="0"/>
                  <a:t>Day 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53632"/>
        <c:crosses val="autoZero"/>
        <c:crossBetween val="between"/>
      </c:valAx>
      <c:valAx>
        <c:axId val="236277888"/>
        <c:scaling>
          <c:orientation val="minMax"/>
          <c:max val="950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</a:t>
                </a:r>
                <a:r>
                  <a:rPr lang="en-US" baseline="0"/>
                  <a:t> Monthly Population 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78280"/>
        <c:crosses val="max"/>
        <c:crossBetween val="between"/>
        <c:majorUnit val="1000"/>
      </c:valAx>
      <c:catAx>
        <c:axId val="236278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62778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John</a:t>
            </a:r>
            <a:r>
              <a:rPr lang="en-US" baseline="0"/>
              <a:t> Day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1423010978116883E-2"/>
          <c:y val="6.7318944844124887E-2"/>
          <c:w val="0.84386880432515665"/>
          <c:h val="0.849244625671791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'John Day''s Numbers'!$B$11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'John Day''s Numbers'!$C$10:$H$10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'John Day''s Numbers'!$C$11:$H$11</c:f>
              <c:numCache>
                <c:formatCode>0</c:formatCode>
                <c:ptCount val="6"/>
                <c:pt idx="0">
                  <c:v>3.1666666666666665</c:v>
                </c:pt>
                <c:pt idx="1">
                  <c:v>3.5333333333333332</c:v>
                </c:pt>
                <c:pt idx="2">
                  <c:v>7.1290322580645142</c:v>
                </c:pt>
                <c:pt idx="3">
                  <c:v>24.166666666666668</c:v>
                </c:pt>
                <c:pt idx="4">
                  <c:v>23.866666666666667</c:v>
                </c:pt>
                <c:pt idx="5">
                  <c:v>34.666666666666636</c:v>
                </c:pt>
              </c:numCache>
            </c:numRef>
          </c:val>
        </c:ser>
        <c:ser>
          <c:idx val="1"/>
          <c:order val="1"/>
          <c:tx>
            <c:strRef>
              <c:f>'John Day''s Numbers'!$B$12</c:f>
              <c:strCache>
                <c:ptCount val="1"/>
                <c:pt idx="0">
                  <c:v>May 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'John Day''s Numbers'!$C$10:$H$10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'John Day''s Numbers'!$C$12:$H$12</c:f>
              <c:numCache>
                <c:formatCode>0</c:formatCode>
                <c:ptCount val="6"/>
                <c:pt idx="0">
                  <c:v>8.5806451612903185</c:v>
                </c:pt>
                <c:pt idx="1">
                  <c:v>15.677419354838714</c:v>
                </c:pt>
                <c:pt idx="2">
                  <c:v>46.774193548387103</c:v>
                </c:pt>
                <c:pt idx="3">
                  <c:v>49.032258064516128</c:v>
                </c:pt>
                <c:pt idx="4">
                  <c:v>58.064516129032256</c:v>
                </c:pt>
                <c:pt idx="5">
                  <c:v>75.677419354838676</c:v>
                </c:pt>
              </c:numCache>
            </c:numRef>
          </c:val>
        </c:ser>
        <c:ser>
          <c:idx val="2"/>
          <c:order val="2"/>
          <c:tx>
            <c:strRef>
              <c:f>'John Day''s Numbers'!$B$13</c:f>
              <c:strCache>
                <c:ptCount val="1"/>
                <c:pt idx="0">
                  <c:v>June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'John Day''s Numbers'!$C$10:$H$10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'John Day''s Numbers'!$C$13:$H$13</c:f>
              <c:numCache>
                <c:formatCode>0</c:formatCode>
                <c:ptCount val="6"/>
                <c:pt idx="0">
                  <c:v>26.633333333333322</c:v>
                </c:pt>
                <c:pt idx="1">
                  <c:v>2.8333333333333335</c:v>
                </c:pt>
                <c:pt idx="2">
                  <c:v>7</c:v>
                </c:pt>
                <c:pt idx="3">
                  <c:v>37.43333333333333</c:v>
                </c:pt>
                <c:pt idx="4">
                  <c:v>31.466666666666658</c:v>
                </c:pt>
                <c:pt idx="5">
                  <c:v>28.566666666666666</c:v>
                </c:pt>
              </c:numCache>
            </c:numRef>
          </c:val>
        </c:ser>
        <c:ser>
          <c:idx val="3"/>
          <c:order val="3"/>
          <c:tx>
            <c:strRef>
              <c:f>'John Day''s Numbers'!$B$14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'John Day''s Numbers'!$C$10:$H$10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'John Day''s Numbers'!$C$14:$H$14</c:f>
              <c:numCache>
                <c:formatCode>0</c:formatCode>
                <c:ptCount val="6"/>
                <c:pt idx="0">
                  <c:v>13.741935483870963</c:v>
                </c:pt>
                <c:pt idx="1">
                  <c:v>14.032258064516126</c:v>
                </c:pt>
                <c:pt idx="2">
                  <c:v>19.387096774193541</c:v>
                </c:pt>
                <c:pt idx="3">
                  <c:v>30.290322580645146</c:v>
                </c:pt>
                <c:pt idx="4">
                  <c:v>33.741935483870968</c:v>
                </c:pt>
                <c:pt idx="5">
                  <c:v>72.322580645161281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279064"/>
        <c:axId val="236279456"/>
      </c:barChart>
      <c:lineChart>
        <c:grouping val="standard"/>
        <c:varyColors val="0"/>
        <c:ser>
          <c:idx val="4"/>
          <c:order val="4"/>
          <c:tx>
            <c:strRef>
              <c:f>'John Day''s Numbers'!$B$15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'John Day''s Numbers'!$C$10:$H$10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'John Day''s Numbers'!$C$15:$H$15</c:f>
              <c:numCache>
                <c:formatCode>General</c:formatCode>
                <c:ptCount val="6"/>
                <c:pt idx="0">
                  <c:v>1586</c:v>
                </c:pt>
                <c:pt idx="1">
                  <c:v>1112</c:v>
                </c:pt>
                <c:pt idx="2">
                  <c:v>2482</c:v>
                </c:pt>
                <c:pt idx="3">
                  <c:v>4307</c:v>
                </c:pt>
                <c:pt idx="4">
                  <c:v>4506</c:v>
                </c:pt>
                <c:pt idx="5">
                  <c:v>6485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280240"/>
        <c:axId val="236279848"/>
      </c:lineChart>
      <c:catAx>
        <c:axId val="23627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79456"/>
        <c:crosses val="autoZero"/>
        <c:auto val="1"/>
        <c:lblAlgn val="ctr"/>
        <c:lblOffset val="100"/>
        <c:noMultiLvlLbl val="0"/>
      </c:catAx>
      <c:valAx>
        <c:axId val="236279456"/>
        <c:scaling>
          <c:orientation val="minMax"/>
          <c:max val="8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</a:t>
                </a:r>
                <a:r>
                  <a:rPr lang="en-US" baseline="0"/>
                  <a:t> Per Day Bird Count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0639834881321015E-2"/>
              <c:y val="0.3614019902188495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79064"/>
        <c:crosses val="autoZero"/>
        <c:crossBetween val="between"/>
      </c:valAx>
      <c:valAx>
        <c:axId val="23627984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</a:t>
                </a:r>
                <a:r>
                  <a:rPr lang="en-US" baseline="0"/>
                  <a:t> Monthly Bird Population Bird Count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6746766451490851"/>
              <c:y val="0.3193072740907387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80240"/>
        <c:crosses val="max"/>
        <c:crossBetween val="between"/>
      </c:valAx>
      <c:catAx>
        <c:axId val="236280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62798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0.50739</cdr:x>
      <cdr:y>0.45586</cdr:y>
    </cdr:from>
    <cdr:to>
      <cdr:x>0.53697</cdr:x>
      <cdr:y>0.56621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5228545" y="3148012"/>
          <a:ext cx="304800" cy="762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0.72924</cdr:x>
      <cdr:y>0.32345</cdr:y>
    </cdr:from>
    <cdr:to>
      <cdr:x>0.75881</cdr:x>
      <cdr:y>0.43379</cdr:y>
    </cdr:to>
    <cdr:sp macro="" textlink="">
      <cdr:nvSpPr>
        <cdr:cNvPr id="3" name="Down Arrow 2"/>
        <cdr:cNvSpPr/>
      </cdr:nvSpPr>
      <cdr:spPr>
        <a:xfrm xmlns:a="http://schemas.openxmlformats.org/drawingml/2006/main">
          <a:off x="7514545" y="2233612"/>
          <a:ext cx="304800" cy="762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0.09329</cdr:x>
      <cdr:y>0.45586</cdr:y>
    </cdr:from>
    <cdr:to>
      <cdr:x>0.24118</cdr:x>
      <cdr:y>0.5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61345" y="3147997"/>
          <a:ext cx="1523961" cy="304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Spill Program Began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0.58134</cdr:x>
      <cdr:y>0.52207</cdr:y>
    </cdr:from>
    <cdr:to>
      <cdr:x>0.61092</cdr:x>
      <cdr:y>0.63241</cdr:y>
    </cdr:to>
    <cdr:sp macro="" textlink="">
      <cdr:nvSpPr>
        <cdr:cNvPr id="6" name="Down Arrow 5"/>
        <cdr:cNvSpPr/>
      </cdr:nvSpPr>
      <cdr:spPr>
        <a:xfrm xmlns:a="http://schemas.openxmlformats.org/drawingml/2006/main">
          <a:off x="5990545" y="3605212"/>
          <a:ext cx="304800" cy="762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0.47782</cdr:x>
      <cdr:y>0.37862</cdr:y>
    </cdr:from>
    <cdr:to>
      <cdr:x>0.58874</cdr:x>
      <cdr:y>0.44483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23745" y="2614612"/>
          <a:ext cx="11430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Double Hazing Shifts Began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0.55916</cdr:x>
      <cdr:y>0.43379</cdr:y>
    </cdr:from>
    <cdr:to>
      <cdr:x>0.6331</cdr:x>
      <cdr:y>0.5331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761945" y="2995612"/>
          <a:ext cx="7620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Outfall Pipe Moved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0.67747</cdr:x>
      <cdr:y>0.25724</cdr:y>
    </cdr:from>
    <cdr:to>
      <cdr:x>0.81058</cdr:x>
      <cdr:y>0.30138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981145" y="1776412"/>
          <a:ext cx="1371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Boat Hazing Began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0.88822</cdr:x>
      <cdr:y>0.33448</cdr:y>
    </cdr:from>
    <cdr:to>
      <cdr:x>0.99914</cdr:x>
      <cdr:y>0.41172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9152845" y="2309812"/>
          <a:ext cx="1143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New Water Cannon Design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0.92889</cdr:x>
      <cdr:y>0.40069</cdr:y>
    </cdr:from>
    <cdr:to>
      <cdr:x>0.95847</cdr:x>
      <cdr:y>0.51103</cdr:y>
    </cdr:to>
    <cdr:sp macro="" textlink="">
      <cdr:nvSpPr>
        <cdr:cNvPr id="12" name="Down Arrow 11"/>
        <cdr:cNvSpPr/>
      </cdr:nvSpPr>
      <cdr:spPr>
        <a:xfrm xmlns:a="http://schemas.openxmlformats.org/drawingml/2006/main">
          <a:off x="9571945" y="2767012"/>
          <a:ext cx="304800" cy="76200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0.07826</cdr:x>
      <cdr:y>0.06627</cdr:y>
    </cdr:from>
    <cdr:to>
      <cdr:x>0.15652</cdr:x>
      <cdr:y>0.18675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5800" y="419100"/>
          <a:ext cx="68580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Spill Program Began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0.45217</cdr:x>
      <cdr:y>0.5</cdr:y>
    </cdr:from>
    <cdr:to>
      <cdr:x>0.54783</cdr:x>
      <cdr:y>0.57229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2399" y="3162299"/>
          <a:ext cx="838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Bird Array Completed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0.74561</cdr:x>
      <cdr:y>0</cdr:y>
    </cdr:from>
    <cdr:to>
      <cdr:x>0.90982</cdr:x>
      <cdr:y>0.07572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77000" y="0"/>
          <a:ext cx="1426460" cy="473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Boat Hazing Began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0.78947</cdr:x>
      <cdr:y>0.07229</cdr:y>
    </cdr:from>
    <cdr:to>
      <cdr:x>0.95614</cdr:x>
      <cdr:y>0.13253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58000" y="457200"/>
          <a:ext cx="1447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0.77193</cdr:x>
      <cdr:y>0.06024</cdr:y>
    </cdr:from>
    <cdr:to>
      <cdr:x>1</cdr:x>
      <cdr:y>0.13253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705600" y="381000"/>
          <a:ext cx="1981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 smtClean="0"/>
            <a:t>Crescent Island and Little Goose Relocation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E3A24-9F1E-4CE4-ACF6-1917C21C70A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E8411-8635-44E5-BB8F-740C79807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778292507"/>
              </p:ext>
            </p:extLst>
          </p:nvPr>
        </p:nvGraphicFramePr>
        <p:xfrm>
          <a:off x="-580345" y="-23812"/>
          <a:ext cx="10304690" cy="690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914400" y="3505200"/>
            <a:ext cx="3048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228600"/>
          <a:ext cx="86868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43400" y="3048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Double Shifts Began</a:t>
            </a:r>
            <a:endParaRPr lang="en-US" sz="1200" dirty="0"/>
          </a:p>
        </p:txBody>
      </p:sp>
      <p:sp>
        <p:nvSpPr>
          <p:cNvPr id="8" name="Down Arrow 7"/>
          <p:cNvSpPr/>
          <p:nvPr/>
        </p:nvSpPr>
        <p:spPr>
          <a:xfrm>
            <a:off x="4953000" y="609600"/>
            <a:ext cx="304800" cy="2971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7162800" y="533400"/>
            <a:ext cx="228600" cy="304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905000"/>
            <a:ext cx="74471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Individual Groups Broken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Down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(Watch Scale)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152400"/>
          <a:ext cx="86868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381000"/>
          <a:ext cx="8686801" cy="6248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1" y="152400"/>
          <a:ext cx="86868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228600"/>
          <a:ext cx="8839200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228600"/>
          <a:ext cx="86868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own Arrow 3"/>
          <p:cNvSpPr/>
          <p:nvPr/>
        </p:nvSpPr>
        <p:spPr>
          <a:xfrm>
            <a:off x="8001000" y="1219200"/>
            <a:ext cx="228600" cy="167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391400" y="1219200"/>
            <a:ext cx="228600" cy="167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228600"/>
          <a:ext cx="87630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152400"/>
          <a:ext cx="8763000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228600"/>
          <a:ext cx="8763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52400" y="152400"/>
          <a:ext cx="8763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304800"/>
          <a:ext cx="88392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228600"/>
          <a:ext cx="8763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152400"/>
          <a:ext cx="8686800" cy="6476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52400" y="152400"/>
          <a:ext cx="8763000" cy="640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818482957"/>
              </p:ext>
            </p:extLst>
          </p:nvPr>
        </p:nvGraphicFramePr>
        <p:xfrm>
          <a:off x="152400" y="228600"/>
          <a:ext cx="8762999" cy="6324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1524000" y="685800"/>
            <a:ext cx="228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4419599" y="3886200"/>
            <a:ext cx="228600" cy="16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04799" y="228600"/>
          <a:ext cx="8534401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04800" y="228600"/>
          <a:ext cx="84582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193</Words>
  <Application>Microsoft Office PowerPoint</Application>
  <PresentationFormat>On-screen Show (4:3)</PresentationFormat>
  <Paragraphs>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Denise</dc:creator>
  <cp:lastModifiedBy>AGM</cp:lastModifiedBy>
  <cp:revision>21</cp:revision>
  <dcterms:created xsi:type="dcterms:W3CDTF">2016-07-13T20:00:26Z</dcterms:created>
  <dcterms:modified xsi:type="dcterms:W3CDTF">2016-07-13T23:22:46Z</dcterms:modified>
</cp:coreProperties>
</file>